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15120000" cx="106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762">
          <p15:clr>
            <a:srgbClr val="747775"/>
          </p15:clr>
        </p15:guide>
        <p15:guide id="2" pos="336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BF1282-60F3-4DFF-B3C9-99FF117B8E40}">
  <a:tblStyle styleId="{21BF1282-60F3-4DFF-B3C9-99FF117B8E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762" orient="horz"/>
        <p:guide pos="33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6926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00b5209b2_0_462:notes"/>
          <p:cNvSpPr/>
          <p:nvPr>
            <p:ph idx="2" type="sldImg"/>
          </p:nvPr>
        </p:nvSpPr>
        <p:spPr>
          <a:xfrm>
            <a:off x="2216926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00b5209b2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94def7018c_2_0:notes"/>
          <p:cNvSpPr/>
          <p:nvPr>
            <p:ph idx="2" type="sldImg"/>
          </p:nvPr>
        </p:nvSpPr>
        <p:spPr>
          <a:xfrm>
            <a:off x="2216926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294def7018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4478" y="2188777"/>
            <a:ext cx="9963000" cy="6033900"/>
          </a:xfrm>
          <a:prstGeom prst="rect">
            <a:avLst/>
          </a:prstGeom>
        </p:spPr>
        <p:txBody>
          <a:bodyPr anchorCtr="0" anchor="b" bIns="129300" lIns="129300" spcFirstLastPara="1" rIns="129300" wrap="square" tIns="1293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4468" y="8331286"/>
            <a:ext cx="9963000" cy="23298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64468" y="3251601"/>
            <a:ext cx="9963000" cy="5771700"/>
          </a:xfrm>
          <a:prstGeom prst="rect">
            <a:avLst/>
          </a:prstGeom>
        </p:spPr>
        <p:txBody>
          <a:bodyPr anchorCtr="0" anchor="b" bIns="129300" lIns="129300" spcFirstLastPara="1" rIns="129300" wrap="square" tIns="1293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64468" y="9266383"/>
            <a:ext cx="9963000" cy="38238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87350" lvl="0" marL="4572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4468" y="6322709"/>
            <a:ext cx="9963000" cy="24747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64468" y="3387853"/>
            <a:ext cx="4677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650483" y="3387853"/>
            <a:ext cx="4677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64468" y="1633260"/>
            <a:ext cx="3283500" cy="2221200"/>
          </a:xfrm>
          <a:prstGeom prst="rect">
            <a:avLst/>
          </a:prstGeom>
        </p:spPr>
        <p:txBody>
          <a:bodyPr anchorCtr="0" anchor="b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64468" y="4084913"/>
            <a:ext cx="3283500" cy="93462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73245" y="1323276"/>
            <a:ext cx="7445700" cy="120255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346000" y="-367"/>
            <a:ext cx="5346000" cy="151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9300" lIns="129300" spcFirstLastPara="1" rIns="129300" wrap="square" tIns="129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10447" y="3625081"/>
            <a:ext cx="4729800" cy="4357500"/>
          </a:xfrm>
          <a:prstGeom prst="rect">
            <a:avLst/>
          </a:prstGeom>
        </p:spPr>
        <p:txBody>
          <a:bodyPr anchorCtr="0" anchor="b" bIns="129300" lIns="129300" spcFirstLastPara="1" rIns="129300" wrap="square" tIns="1293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0447" y="8240011"/>
            <a:ext cx="4729800" cy="36306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775715" y="2128514"/>
            <a:ext cx="4486500" cy="108624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64468" y="12436336"/>
            <a:ext cx="7014300" cy="17787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873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40" Type="http://schemas.openxmlformats.org/officeDocument/2006/relationships/image" Target="../media/image52.jpg"/><Relationship Id="rId42" Type="http://schemas.openxmlformats.org/officeDocument/2006/relationships/image" Target="../media/image36.jpg"/><Relationship Id="rId41" Type="http://schemas.openxmlformats.org/officeDocument/2006/relationships/image" Target="../media/image88.jpg"/><Relationship Id="rId44" Type="http://schemas.openxmlformats.org/officeDocument/2006/relationships/image" Target="../media/image35.jpg"/><Relationship Id="rId43" Type="http://schemas.openxmlformats.org/officeDocument/2006/relationships/image" Target="../media/image31.jpg"/><Relationship Id="rId46" Type="http://schemas.openxmlformats.org/officeDocument/2006/relationships/image" Target="../media/image101.jpg"/><Relationship Id="rId45" Type="http://schemas.openxmlformats.org/officeDocument/2006/relationships/image" Target="../media/image33.jpg"/><Relationship Id="rId48" Type="http://schemas.openxmlformats.org/officeDocument/2006/relationships/image" Target="../media/image30.jpg"/><Relationship Id="rId47" Type="http://schemas.openxmlformats.org/officeDocument/2006/relationships/image" Target="../media/image34.jpg"/><Relationship Id="rId49" Type="http://schemas.openxmlformats.org/officeDocument/2006/relationships/image" Target="../media/image32.jpg"/><Relationship Id="rId31" Type="http://schemas.openxmlformats.org/officeDocument/2006/relationships/image" Target="../media/image21.jpg"/><Relationship Id="rId30" Type="http://schemas.openxmlformats.org/officeDocument/2006/relationships/image" Target="../media/image115.jpg"/><Relationship Id="rId33" Type="http://schemas.openxmlformats.org/officeDocument/2006/relationships/image" Target="../media/image56.jpg"/><Relationship Id="rId32" Type="http://schemas.openxmlformats.org/officeDocument/2006/relationships/image" Target="../media/image22.jpg"/><Relationship Id="rId35" Type="http://schemas.openxmlformats.org/officeDocument/2006/relationships/image" Target="../media/image111.jpg"/><Relationship Id="rId34" Type="http://schemas.openxmlformats.org/officeDocument/2006/relationships/image" Target="../media/image24.jpg"/><Relationship Id="rId37" Type="http://schemas.openxmlformats.org/officeDocument/2006/relationships/image" Target="../media/image27.jpg"/><Relationship Id="rId36" Type="http://schemas.openxmlformats.org/officeDocument/2006/relationships/image" Target="../media/image26.jpg"/><Relationship Id="rId39" Type="http://schemas.openxmlformats.org/officeDocument/2006/relationships/image" Target="../media/image71.jpg"/><Relationship Id="rId38" Type="http://schemas.openxmlformats.org/officeDocument/2006/relationships/image" Target="../media/image65.jpg"/><Relationship Id="rId20" Type="http://schemas.openxmlformats.org/officeDocument/2006/relationships/image" Target="../media/image13.png"/><Relationship Id="rId22" Type="http://schemas.openxmlformats.org/officeDocument/2006/relationships/image" Target="../media/image14.png"/><Relationship Id="rId21" Type="http://schemas.openxmlformats.org/officeDocument/2006/relationships/image" Target="../media/image28.png"/><Relationship Id="rId24" Type="http://schemas.openxmlformats.org/officeDocument/2006/relationships/image" Target="../media/image15.png"/><Relationship Id="rId23" Type="http://schemas.openxmlformats.org/officeDocument/2006/relationships/image" Target="../media/image12.png"/><Relationship Id="rId26" Type="http://schemas.openxmlformats.org/officeDocument/2006/relationships/image" Target="../media/image19.png"/><Relationship Id="rId25" Type="http://schemas.openxmlformats.org/officeDocument/2006/relationships/image" Target="../media/image18.png"/><Relationship Id="rId28" Type="http://schemas.openxmlformats.org/officeDocument/2006/relationships/image" Target="../media/image59.jpg"/><Relationship Id="rId27" Type="http://schemas.openxmlformats.org/officeDocument/2006/relationships/image" Target="../media/image53.png"/><Relationship Id="rId29" Type="http://schemas.openxmlformats.org/officeDocument/2006/relationships/image" Target="../media/image20.jpg"/><Relationship Id="rId95" Type="http://schemas.openxmlformats.org/officeDocument/2006/relationships/image" Target="../media/image113.png"/><Relationship Id="rId94" Type="http://schemas.openxmlformats.org/officeDocument/2006/relationships/image" Target="../media/image108.png"/><Relationship Id="rId97" Type="http://schemas.openxmlformats.org/officeDocument/2006/relationships/image" Target="../media/image104.png"/><Relationship Id="rId96" Type="http://schemas.openxmlformats.org/officeDocument/2006/relationships/image" Target="../media/image114.png"/><Relationship Id="rId11" Type="http://schemas.openxmlformats.org/officeDocument/2006/relationships/image" Target="../media/image8.png"/><Relationship Id="rId99" Type="http://schemas.openxmlformats.org/officeDocument/2006/relationships/image" Target="../media/image107.png"/><Relationship Id="rId10" Type="http://schemas.openxmlformats.org/officeDocument/2006/relationships/image" Target="../media/image7.png"/><Relationship Id="rId98" Type="http://schemas.openxmlformats.org/officeDocument/2006/relationships/image" Target="../media/image110.png"/><Relationship Id="rId13" Type="http://schemas.openxmlformats.org/officeDocument/2006/relationships/image" Target="../media/image5.png"/><Relationship Id="rId12" Type="http://schemas.openxmlformats.org/officeDocument/2006/relationships/image" Target="../media/image10.png"/><Relationship Id="rId91" Type="http://schemas.openxmlformats.org/officeDocument/2006/relationships/image" Target="../media/image93.png"/><Relationship Id="rId90" Type="http://schemas.openxmlformats.org/officeDocument/2006/relationships/image" Target="../media/image96.png"/><Relationship Id="rId93" Type="http://schemas.openxmlformats.org/officeDocument/2006/relationships/image" Target="../media/image98.png"/><Relationship Id="rId92" Type="http://schemas.openxmlformats.org/officeDocument/2006/relationships/image" Target="../media/image95.png"/><Relationship Id="rId15" Type="http://schemas.openxmlformats.org/officeDocument/2006/relationships/image" Target="../media/image6.png"/><Relationship Id="rId14" Type="http://schemas.openxmlformats.org/officeDocument/2006/relationships/image" Target="../media/image1.png"/><Relationship Id="rId17" Type="http://schemas.openxmlformats.org/officeDocument/2006/relationships/image" Target="../media/image11.png"/><Relationship Id="rId16" Type="http://schemas.openxmlformats.org/officeDocument/2006/relationships/image" Target="../media/image38.png"/><Relationship Id="rId19" Type="http://schemas.openxmlformats.org/officeDocument/2006/relationships/image" Target="../media/image16.png"/><Relationship Id="rId18" Type="http://schemas.openxmlformats.org/officeDocument/2006/relationships/image" Target="../media/image17.png"/><Relationship Id="rId84" Type="http://schemas.openxmlformats.org/officeDocument/2006/relationships/image" Target="../media/image81.jpg"/><Relationship Id="rId83" Type="http://schemas.openxmlformats.org/officeDocument/2006/relationships/image" Target="../media/image91.jpg"/><Relationship Id="rId86" Type="http://schemas.openxmlformats.org/officeDocument/2006/relationships/image" Target="../media/image83.png"/><Relationship Id="rId85" Type="http://schemas.openxmlformats.org/officeDocument/2006/relationships/image" Target="../media/image94.jpg"/><Relationship Id="rId88" Type="http://schemas.openxmlformats.org/officeDocument/2006/relationships/image" Target="../media/image90.png"/><Relationship Id="rId87" Type="http://schemas.openxmlformats.org/officeDocument/2006/relationships/image" Target="../media/image87.png"/><Relationship Id="rId89" Type="http://schemas.openxmlformats.org/officeDocument/2006/relationships/image" Target="../media/image89.png"/><Relationship Id="rId80" Type="http://schemas.openxmlformats.org/officeDocument/2006/relationships/image" Target="../media/image70.jpg"/><Relationship Id="rId82" Type="http://schemas.openxmlformats.org/officeDocument/2006/relationships/image" Target="../media/image73.jpg"/><Relationship Id="rId81" Type="http://schemas.openxmlformats.org/officeDocument/2006/relationships/image" Target="../media/image8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9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29.png"/><Relationship Id="rId8" Type="http://schemas.openxmlformats.org/officeDocument/2006/relationships/image" Target="../media/image2.png"/><Relationship Id="rId73" Type="http://schemas.openxmlformats.org/officeDocument/2006/relationships/image" Target="../media/image79.jpg"/><Relationship Id="rId72" Type="http://schemas.openxmlformats.org/officeDocument/2006/relationships/image" Target="../media/image75.jpg"/><Relationship Id="rId75" Type="http://schemas.openxmlformats.org/officeDocument/2006/relationships/image" Target="../media/image62.jpg"/><Relationship Id="rId74" Type="http://schemas.openxmlformats.org/officeDocument/2006/relationships/image" Target="../media/image61.jpg"/><Relationship Id="rId77" Type="http://schemas.openxmlformats.org/officeDocument/2006/relationships/image" Target="../media/image67.jpg"/><Relationship Id="rId76" Type="http://schemas.openxmlformats.org/officeDocument/2006/relationships/image" Target="../media/image63.jpg"/><Relationship Id="rId79" Type="http://schemas.openxmlformats.org/officeDocument/2006/relationships/image" Target="../media/image68.jpg"/><Relationship Id="rId78" Type="http://schemas.openxmlformats.org/officeDocument/2006/relationships/image" Target="../media/image66.jpg"/><Relationship Id="rId71" Type="http://schemas.openxmlformats.org/officeDocument/2006/relationships/image" Target="../media/image76.jpg"/><Relationship Id="rId70" Type="http://schemas.openxmlformats.org/officeDocument/2006/relationships/image" Target="../media/image60.jpg"/><Relationship Id="rId62" Type="http://schemas.openxmlformats.org/officeDocument/2006/relationships/image" Target="../media/image85.jpg"/><Relationship Id="rId61" Type="http://schemas.openxmlformats.org/officeDocument/2006/relationships/image" Target="../media/image49.jpg"/><Relationship Id="rId64" Type="http://schemas.openxmlformats.org/officeDocument/2006/relationships/image" Target="../media/image92.jpg"/><Relationship Id="rId63" Type="http://schemas.openxmlformats.org/officeDocument/2006/relationships/image" Target="../media/image48.jpg"/><Relationship Id="rId66" Type="http://schemas.openxmlformats.org/officeDocument/2006/relationships/image" Target="../media/image102.jpg"/><Relationship Id="rId65" Type="http://schemas.openxmlformats.org/officeDocument/2006/relationships/image" Target="../media/image54.jpg"/><Relationship Id="rId68" Type="http://schemas.openxmlformats.org/officeDocument/2006/relationships/image" Target="../media/image58.jpg"/><Relationship Id="rId67" Type="http://schemas.openxmlformats.org/officeDocument/2006/relationships/image" Target="../media/image55.jpg"/><Relationship Id="rId60" Type="http://schemas.openxmlformats.org/officeDocument/2006/relationships/image" Target="../media/image112.jpg"/><Relationship Id="rId69" Type="http://schemas.openxmlformats.org/officeDocument/2006/relationships/image" Target="../media/image57.jpg"/><Relationship Id="rId51" Type="http://schemas.openxmlformats.org/officeDocument/2006/relationships/image" Target="../media/image50.jpg"/><Relationship Id="rId50" Type="http://schemas.openxmlformats.org/officeDocument/2006/relationships/image" Target="../media/image37.jpg"/><Relationship Id="rId53" Type="http://schemas.openxmlformats.org/officeDocument/2006/relationships/image" Target="../media/image42.jpg"/><Relationship Id="rId52" Type="http://schemas.openxmlformats.org/officeDocument/2006/relationships/image" Target="../media/image44.jpg"/><Relationship Id="rId55" Type="http://schemas.openxmlformats.org/officeDocument/2006/relationships/image" Target="../media/image41.png"/><Relationship Id="rId54" Type="http://schemas.openxmlformats.org/officeDocument/2006/relationships/image" Target="../media/image39.jpg"/><Relationship Id="rId57" Type="http://schemas.openxmlformats.org/officeDocument/2006/relationships/image" Target="../media/image46.jpg"/><Relationship Id="rId56" Type="http://schemas.openxmlformats.org/officeDocument/2006/relationships/image" Target="../media/image69.jpg"/><Relationship Id="rId59" Type="http://schemas.openxmlformats.org/officeDocument/2006/relationships/image" Target="../media/image47.jpg"/><Relationship Id="rId58" Type="http://schemas.openxmlformats.org/officeDocument/2006/relationships/image" Target="../media/image43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8.png"/><Relationship Id="rId10" Type="http://schemas.openxmlformats.org/officeDocument/2006/relationships/image" Target="../media/image98.png"/><Relationship Id="rId13" Type="http://schemas.openxmlformats.org/officeDocument/2006/relationships/image" Target="../media/image110.png"/><Relationship Id="rId12" Type="http://schemas.openxmlformats.org/officeDocument/2006/relationships/image" Target="../media/image113.png"/><Relationship Id="rId14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4.png"/><Relationship Id="rId4" Type="http://schemas.openxmlformats.org/officeDocument/2006/relationships/image" Target="../media/image23.png"/><Relationship Id="rId9" Type="http://schemas.openxmlformats.org/officeDocument/2006/relationships/image" Target="../media/image95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6.png"/><Relationship Id="rId8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07" y="3783135"/>
            <a:ext cx="4696392" cy="706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84" y="3716757"/>
            <a:ext cx="4154611" cy="88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84" y="4008605"/>
            <a:ext cx="4154611" cy="88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228" y="3785196"/>
            <a:ext cx="4154611" cy="88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228" y="3716757"/>
            <a:ext cx="4154611" cy="88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84" y="3579379"/>
            <a:ext cx="4154611" cy="88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140" y="3716757"/>
            <a:ext cx="4154611" cy="88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84" y="3785196"/>
            <a:ext cx="4154611" cy="88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176169" y="3312865"/>
            <a:ext cx="7364993" cy="457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1046" y="1069071"/>
            <a:ext cx="3321953" cy="281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4699" y="1069071"/>
            <a:ext cx="1987141" cy="167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4491" y="3701702"/>
            <a:ext cx="896898" cy="1356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8148" y="1567877"/>
            <a:ext cx="2101784" cy="158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18148" y="3287781"/>
            <a:ext cx="2101784" cy="158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06908" y="3580919"/>
            <a:ext cx="1482713" cy="224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41840" y="5828041"/>
            <a:ext cx="1429213" cy="232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5669" y="9423180"/>
            <a:ext cx="2101784" cy="158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18148" y="5007685"/>
            <a:ext cx="2101784" cy="158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59739" y="9423180"/>
            <a:ext cx="2292855" cy="145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18148" y="6727588"/>
            <a:ext cx="2101784" cy="158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08532" y="11038207"/>
            <a:ext cx="2207445" cy="1677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18148" y="8447492"/>
            <a:ext cx="2292855" cy="145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768769" y="10900688"/>
            <a:ext cx="2602030" cy="154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274880" y="10037755"/>
            <a:ext cx="1719641" cy="194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116808" y="10037755"/>
            <a:ext cx="1482713" cy="223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60184" y="3701699"/>
            <a:ext cx="1131265" cy="100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266616" y="7870164"/>
            <a:ext cx="1719641" cy="194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556798" y="3701702"/>
            <a:ext cx="899830" cy="100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637294" y="7982520"/>
            <a:ext cx="1467427" cy="227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633472" y="8285016"/>
            <a:ext cx="1719641" cy="194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266616" y="8447492"/>
            <a:ext cx="1979498" cy="167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269751" y="3995610"/>
            <a:ext cx="5371669" cy="431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732584" y="1553092"/>
            <a:ext cx="6446003" cy="919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98488" y="2786650"/>
            <a:ext cx="9004483" cy="672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1094698" y="2980888"/>
            <a:ext cx="7721774" cy="633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98488" y="2791572"/>
            <a:ext cx="9004483" cy="6718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58249" y="2900069"/>
            <a:ext cx="8594670" cy="650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612668" y="5073192"/>
            <a:ext cx="2685834" cy="215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612441" y="3657648"/>
            <a:ext cx="4406980" cy="94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2374666" y="4080919"/>
            <a:ext cx="5161838" cy="413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698488" y="2803876"/>
            <a:ext cx="9004486" cy="669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62446" y="2953948"/>
            <a:ext cx="8586277" cy="63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412436" y="3389471"/>
            <a:ext cx="5086299" cy="552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2735575" y="3461309"/>
            <a:ext cx="4440020" cy="53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967594" y="1557582"/>
            <a:ext cx="5975982" cy="918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698488" y="2370749"/>
            <a:ext cx="9004483" cy="756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698488" y="2776806"/>
            <a:ext cx="9004483" cy="6747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698488" y="2803876"/>
            <a:ext cx="9004483" cy="669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900448" y="3699275"/>
            <a:ext cx="6110273" cy="490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698488" y="3315755"/>
            <a:ext cx="9004488" cy="567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98488" y="2791572"/>
            <a:ext cx="9004483" cy="6718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3486770" y="5266258"/>
            <a:ext cx="2937631" cy="176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698488" y="2791572"/>
            <a:ext cx="9004483" cy="6718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698488" y="2791572"/>
            <a:ext cx="9004483" cy="6718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698488" y="1433125"/>
            <a:ext cx="9004483" cy="943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698488" y="2577469"/>
            <a:ext cx="9004483" cy="714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698488" y="2370749"/>
            <a:ext cx="9004483" cy="756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2626463" y="4579300"/>
            <a:ext cx="4658244" cy="314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8488" y="3647984"/>
            <a:ext cx="9004483" cy="500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2722985" y="2558835"/>
            <a:ext cx="4465200" cy="718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658249" y="1735824"/>
            <a:ext cx="9008123" cy="882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570652" y="4071888"/>
            <a:ext cx="3983605" cy="8587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98488" y="2791572"/>
            <a:ext cx="9004483" cy="6718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98488" y="2786650"/>
            <a:ext cx="9004483" cy="672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698488" y="2370749"/>
            <a:ext cx="9004483" cy="756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1094698" y="2980888"/>
            <a:ext cx="7721774" cy="633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565346" y="3657645"/>
            <a:ext cx="4696393" cy="941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2374666" y="4080919"/>
            <a:ext cx="5161838" cy="413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658249" y="3093136"/>
            <a:ext cx="8594670" cy="611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648405" y="3036800"/>
            <a:ext cx="4413522" cy="998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900448" y="3699275"/>
            <a:ext cx="6110273" cy="490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662446" y="2953948"/>
            <a:ext cx="8586277" cy="63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801516" y="5329117"/>
            <a:ext cx="2308139" cy="164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412436" y="3389471"/>
            <a:ext cx="5086299" cy="552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698488" y="2370749"/>
            <a:ext cx="9004486" cy="756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3537129" y="5014823"/>
            <a:ext cx="2836913" cy="22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3868662" y="5279728"/>
            <a:ext cx="2173847" cy="174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698488" y="3315755"/>
            <a:ext cx="9004488" cy="567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1262562" y="3519678"/>
            <a:ext cx="7386045" cy="526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698488" y="2791572"/>
            <a:ext cx="9004483" cy="6718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590034" y="3086996"/>
            <a:ext cx="4530265" cy="998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72">
            <a:alphaModFix/>
          </a:blip>
          <a:stretch>
            <a:fillRect/>
          </a:stretch>
        </p:blipFill>
        <p:spPr>
          <a:xfrm>
            <a:off x="1136664" y="3084156"/>
            <a:ext cx="7637842" cy="6133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387256" y="3402940"/>
            <a:ext cx="5136658" cy="549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636316" y="4213435"/>
            <a:ext cx="3852277" cy="83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2374666" y="4080919"/>
            <a:ext cx="5161838" cy="413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76">
            <a:alphaModFix/>
          </a:blip>
          <a:stretch>
            <a:fillRect/>
          </a:stretch>
        </p:blipFill>
        <p:spPr>
          <a:xfrm>
            <a:off x="698488" y="2791572"/>
            <a:ext cx="9004483" cy="6718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3486770" y="5266258"/>
            <a:ext cx="2937631" cy="176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>
          <a:blip r:embed="rId77">
            <a:alphaModFix/>
          </a:blip>
          <a:stretch>
            <a:fillRect/>
          </a:stretch>
        </p:blipFill>
        <p:spPr>
          <a:xfrm>
            <a:off x="698488" y="2370749"/>
            <a:ext cx="9004483" cy="756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/>
          <p:nvPr/>
        </p:nvPicPr>
        <p:blipFill>
          <a:blip r:embed="rId78">
            <a:alphaModFix/>
          </a:blip>
          <a:stretch>
            <a:fillRect/>
          </a:stretch>
        </p:blipFill>
        <p:spPr>
          <a:xfrm>
            <a:off x="698488" y="2796494"/>
            <a:ext cx="9004483" cy="670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3"/>
          <p:cNvPicPr preferRelativeResize="0"/>
          <p:nvPr/>
        </p:nvPicPr>
        <p:blipFill>
          <a:blip r:embed="rId79">
            <a:alphaModFix/>
          </a:blip>
          <a:stretch>
            <a:fillRect/>
          </a:stretch>
        </p:blipFill>
        <p:spPr>
          <a:xfrm>
            <a:off x="698488" y="2791572"/>
            <a:ext cx="9004483" cy="6718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3"/>
          <p:cNvPicPr preferRelativeResize="0"/>
          <p:nvPr/>
        </p:nvPicPr>
        <p:blipFill>
          <a:blip r:embed="rId80">
            <a:alphaModFix/>
          </a:blip>
          <a:stretch>
            <a:fillRect/>
          </a:stretch>
        </p:blipFill>
        <p:spPr>
          <a:xfrm>
            <a:off x="1136664" y="3425390"/>
            <a:ext cx="7637842" cy="545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/>
          <p:cNvPicPr preferRelativeResize="0"/>
          <p:nvPr/>
        </p:nvPicPr>
        <p:blipFill>
          <a:blip r:embed="rId81">
            <a:alphaModFix/>
          </a:blip>
          <a:stretch>
            <a:fillRect/>
          </a:stretch>
        </p:blipFill>
        <p:spPr>
          <a:xfrm>
            <a:off x="570652" y="4090761"/>
            <a:ext cx="3983605" cy="854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>
          <a:blip r:embed="rId82">
            <a:alphaModFix/>
          </a:blip>
          <a:stretch>
            <a:fillRect/>
          </a:stretch>
        </p:blipFill>
        <p:spPr>
          <a:xfrm>
            <a:off x="2374666" y="4359294"/>
            <a:ext cx="5161838" cy="3582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3537129" y="5014823"/>
            <a:ext cx="2836913" cy="22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3"/>
          <p:cNvPicPr preferRelativeResize="0"/>
          <p:nvPr/>
        </p:nvPicPr>
        <p:blipFill>
          <a:blip r:embed="rId83">
            <a:alphaModFix/>
          </a:blip>
          <a:stretch>
            <a:fillRect/>
          </a:stretch>
        </p:blipFill>
        <p:spPr>
          <a:xfrm>
            <a:off x="2269751" y="4233576"/>
            <a:ext cx="5371669" cy="3834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900448" y="3699275"/>
            <a:ext cx="6110273" cy="490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662446" y="2953948"/>
            <a:ext cx="8586277" cy="63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732584" y="1553092"/>
            <a:ext cx="6446003" cy="919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>
          <a:blip r:embed="rId84">
            <a:alphaModFix/>
          </a:blip>
          <a:stretch>
            <a:fillRect/>
          </a:stretch>
        </p:blipFill>
        <p:spPr>
          <a:xfrm>
            <a:off x="3801516" y="5329117"/>
            <a:ext cx="2308139" cy="164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>
          <a:blip r:embed="rId85">
            <a:alphaModFix/>
          </a:blip>
          <a:stretch>
            <a:fillRect/>
          </a:stretch>
        </p:blipFill>
        <p:spPr>
          <a:xfrm>
            <a:off x="2328503" y="3995610"/>
            <a:ext cx="5254164" cy="431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>
          <a:blip r:embed="rId86">
            <a:alphaModFix/>
          </a:blip>
          <a:stretch>
            <a:fillRect/>
          </a:stretch>
        </p:blipFill>
        <p:spPr>
          <a:xfrm>
            <a:off x="5098271" y="6280981"/>
            <a:ext cx="1863298" cy="20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>
          <a:blip r:embed="rId87">
            <a:alphaModFix/>
          </a:blip>
          <a:stretch>
            <a:fillRect/>
          </a:stretch>
        </p:blipFill>
        <p:spPr>
          <a:xfrm rot="5400000">
            <a:off x="-1111791" y="5931974"/>
            <a:ext cx="7061776" cy="276408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3"/>
          <p:cNvSpPr txBox="1"/>
          <p:nvPr/>
        </p:nvSpPr>
        <p:spPr>
          <a:xfrm>
            <a:off x="565346" y="3372320"/>
            <a:ext cx="131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https://placehold.jp/9999x9999.png</a:t>
            </a:r>
            <a:endParaRPr/>
          </a:p>
        </p:txBody>
      </p:sp>
      <p:pic>
        <p:nvPicPr>
          <p:cNvPr id="157" name="Google Shape;157;p1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65725" y="2380488"/>
            <a:ext cx="8763000" cy="67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036065" y="2174450"/>
            <a:ext cx="9457162" cy="71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099225" y="3456813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54743" y="4663157"/>
            <a:ext cx="3815326" cy="683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722979" y="2294758"/>
            <a:ext cx="9321818" cy="689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3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727531" y="2351908"/>
            <a:ext cx="9312714" cy="678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261150" y="2813875"/>
            <a:ext cx="5772150" cy="58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2627863" y="2890075"/>
            <a:ext cx="5038725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2210789" y="5485537"/>
            <a:ext cx="10604774" cy="53050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6;p13"/>
          <p:cNvGraphicFramePr/>
          <p:nvPr/>
        </p:nvGraphicFramePr>
        <p:xfrm>
          <a:off x="4199238" y="539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{21BF1282-60F3-4DFF-B3C9-99FF117B8E40}</a:tableStyleId>
              </a:tblPr>
              <a:tblGrid>
                <a:gridCol w="975850"/>
                <a:gridCol w="737500"/>
                <a:gridCol w="4545600"/>
              </a:tblGrid>
              <a:tr h="357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成分表（100gあたり）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成分の効果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カリウム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210mg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細胞の浸透圧を調整・体液のpHを保つ・ナトリウムを体外に出しやすくする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カルシウム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出血の予防・骨格を構成・筋肉の興奮性を抑える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ビタミンB2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0.04mg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脂質の代謝を促進・皮膚や粘膜の細胞の再生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ビタミンC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50mg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毛細血管・軟骨などを正常に保つ・日焼の予防・病気への抵抗力を高める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マグネシウム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26mg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酵素の活性化・筋肉の収縮・体温、血圧の調整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ビタミンB1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0.02mg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炭水化物の代謝の促進・神経や筋肉の機能を正常に保つ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6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ナトリウム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6mg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筋肉の収縮・神経の情報伝達・栄養素の吸収、輸送・血圧を調整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カロテン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480μg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動脈硬化、老化の予防・免疫機能の維持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pic>
        <p:nvPicPr>
          <p:cNvPr id="167" name="Google Shape;167;p13"/>
          <p:cNvPicPr preferRelativeResize="0"/>
          <p:nvPr/>
        </p:nvPicPr>
        <p:blipFill rotWithShape="1">
          <a:blip r:embed="rId88">
            <a:alphaModFix/>
          </a:blip>
          <a:srcRect b="17992" l="0" r="0" t="0"/>
          <a:stretch/>
        </p:blipFill>
        <p:spPr>
          <a:xfrm rot="419994">
            <a:off x="7576164" y="10378177"/>
            <a:ext cx="2699472" cy="2213849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13"/>
          <p:cNvPicPr preferRelativeResize="0"/>
          <p:nvPr/>
        </p:nvPicPr>
        <p:blipFill>
          <a:blip r:embed="rId89">
            <a:alphaModFix/>
          </a:blip>
          <a:stretch>
            <a:fillRect/>
          </a:stretch>
        </p:blipFill>
        <p:spPr>
          <a:xfrm rot="934401">
            <a:off x="911290" y="10895103"/>
            <a:ext cx="2700357" cy="178203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13"/>
          <p:cNvSpPr/>
          <p:nvPr/>
        </p:nvSpPr>
        <p:spPr>
          <a:xfrm rot="-64831">
            <a:off x="840818" y="8549170"/>
            <a:ext cx="2841284" cy="5445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Kaisei Decol"/>
              </a:rPr>
              <a:t>4.現在の沖縄とパパイア</a:t>
            </a:r>
          </a:p>
        </p:txBody>
      </p:sp>
      <p:sp>
        <p:nvSpPr>
          <p:cNvPr id="170" name="Google Shape;170;p13"/>
          <p:cNvSpPr/>
          <p:nvPr/>
        </p:nvSpPr>
        <p:spPr>
          <a:xfrm>
            <a:off x="420203" y="3017044"/>
            <a:ext cx="5288712" cy="6296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オキナワノパパイア</a:t>
            </a:r>
          </a:p>
        </p:txBody>
      </p:sp>
      <p:sp>
        <p:nvSpPr>
          <p:cNvPr id="171" name="Google Shape;171;p13"/>
          <p:cNvSpPr/>
          <p:nvPr/>
        </p:nvSpPr>
        <p:spPr>
          <a:xfrm>
            <a:off x="475017" y="4326968"/>
            <a:ext cx="1683209" cy="2619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lgDash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1.”パパイア”とは?</a:t>
            </a:r>
          </a:p>
        </p:txBody>
      </p:sp>
      <p:sp>
        <p:nvSpPr>
          <p:cNvPr id="172" name="Google Shape;172;p13"/>
          <p:cNvSpPr/>
          <p:nvPr/>
        </p:nvSpPr>
        <p:spPr>
          <a:xfrm>
            <a:off x="445071" y="4630859"/>
            <a:ext cx="3277283" cy="610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植物界・アブラナ目・パパイア科・パパイア属の植物。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食用、観賞用など、様々な用途で育てられる。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消化酵素が最も多い果物（野菜）だと言われている</a:t>
            </a:r>
          </a:p>
        </p:txBody>
      </p:sp>
      <p:sp>
        <p:nvSpPr>
          <p:cNvPr id="173" name="Google Shape;173;p13"/>
          <p:cNvSpPr/>
          <p:nvPr/>
        </p:nvSpPr>
        <p:spPr>
          <a:xfrm>
            <a:off x="79638" y="1982338"/>
            <a:ext cx="5255985" cy="3261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E6B8AF"/>
                    </a:gs>
                    <a:gs pos="11000">
                      <a:srgbClr val="F4CCCC"/>
                    </a:gs>
                    <a:gs pos="25000">
                      <a:srgbClr val="FCE5CD"/>
                    </a:gs>
                    <a:gs pos="39000">
                      <a:srgbClr val="FFF2CC"/>
                    </a:gs>
                    <a:gs pos="52999">
                      <a:srgbClr val="D9EAD3"/>
                    </a:gs>
                    <a:gs pos="67000">
                      <a:srgbClr val="C9DAF8"/>
                    </a:gs>
                    <a:gs pos="79000">
                      <a:srgbClr val="CFE2F3"/>
                    </a:gs>
                    <a:gs pos="90000">
                      <a:srgbClr val="D9D2E9"/>
                    </a:gs>
                    <a:gs pos="100000">
                      <a:srgbClr val="EAD1DC"/>
                    </a:gs>
                  </a:gsLst>
                  <a:lin ang="5400700" scaled="0"/>
                </a:gradFill>
                <a:latin typeface="MS PMincho"/>
              </a:rPr>
              <a:t>2.日本と沖縄でのパパイアの違い</a:t>
            </a:r>
          </a:p>
        </p:txBody>
      </p:sp>
      <p:sp>
        <p:nvSpPr>
          <p:cNvPr id="174" name="Google Shape;174;p13"/>
          <p:cNvSpPr/>
          <p:nvPr/>
        </p:nvSpPr>
        <p:spPr>
          <a:xfrm>
            <a:off x="4354813" y="4245828"/>
            <a:ext cx="1131551" cy="3019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AB40"/>
                </a:solidFill>
                <a:latin typeface="Arial"/>
              </a:rPr>
              <a:t>2-8(24)谷本脩</a:t>
            </a:r>
          </a:p>
        </p:txBody>
      </p:sp>
      <p:sp>
        <p:nvSpPr>
          <p:cNvPr id="175" name="Google Shape;175;p13"/>
          <p:cNvSpPr/>
          <p:nvPr/>
        </p:nvSpPr>
        <p:spPr>
          <a:xfrm>
            <a:off x="294651" y="6301662"/>
            <a:ext cx="3566009" cy="19332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パパイアには以下の成分が含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まれており、それぞれの成分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は様々な効果をもたらす。（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成分表は日本食品標準成分表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、効果は厚生労働省より作成）</a:t>
            </a:r>
          </a:p>
        </p:txBody>
      </p:sp>
      <p:sp>
        <p:nvSpPr>
          <p:cNvPr id="176" name="Google Shape;176;p13"/>
          <p:cNvSpPr/>
          <p:nvPr/>
        </p:nvSpPr>
        <p:spPr>
          <a:xfrm rot="119997">
            <a:off x="394938" y="5646211"/>
            <a:ext cx="2998350" cy="3598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AB4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7D2"/>
                    </a:gs>
                    <a:gs pos="100000">
                      <a:srgbClr val="0931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3.パパイアの成分</a:t>
            </a:r>
          </a:p>
        </p:txBody>
      </p:sp>
      <p:sp>
        <p:nvSpPr>
          <p:cNvPr id="177" name="Google Shape;177;p13"/>
          <p:cNvSpPr/>
          <p:nvPr/>
        </p:nvSpPr>
        <p:spPr>
          <a:xfrm>
            <a:off x="865400" y="12748265"/>
            <a:ext cx="2447989" cy="1903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民家に生えているパパイア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7921332" y="12627563"/>
            <a:ext cx="2331360" cy="4315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沖縄天ぷら盛り合わせ定食</a:t>
            </a:r>
            <a:b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</a:br>
            <a: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（美ら海キッチンぱぱいや）</a:t>
            </a:r>
          </a:p>
        </p:txBody>
      </p:sp>
      <p:pic>
        <p:nvPicPr>
          <p:cNvPr id="179" name="Google Shape;179;p13"/>
          <p:cNvPicPr preferRelativeResize="0"/>
          <p:nvPr/>
        </p:nvPicPr>
        <p:blipFill>
          <a:blip r:embed="rId90">
            <a:alphaModFix/>
          </a:blip>
          <a:stretch>
            <a:fillRect/>
          </a:stretch>
        </p:blipFill>
        <p:spPr>
          <a:xfrm>
            <a:off x="3244080" y="4641278"/>
            <a:ext cx="751062" cy="1008838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13"/>
          <p:cNvPicPr preferRelativeResize="0"/>
          <p:nvPr/>
        </p:nvPicPr>
        <p:blipFill>
          <a:blip r:embed="rId91">
            <a:alphaModFix/>
          </a:blip>
          <a:stretch>
            <a:fillRect/>
          </a:stretch>
        </p:blipFill>
        <p:spPr>
          <a:xfrm>
            <a:off x="3995140" y="4630861"/>
            <a:ext cx="751062" cy="1008837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13"/>
          <p:cNvPicPr preferRelativeResize="0"/>
          <p:nvPr/>
        </p:nvPicPr>
        <p:blipFill>
          <a:blip r:embed="rId92">
            <a:alphaModFix/>
          </a:blip>
          <a:stretch>
            <a:fillRect/>
          </a:stretch>
        </p:blipFill>
        <p:spPr>
          <a:xfrm>
            <a:off x="4746201" y="4634617"/>
            <a:ext cx="751049" cy="1008819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13"/>
          <p:cNvSpPr/>
          <p:nvPr/>
        </p:nvSpPr>
        <p:spPr>
          <a:xfrm>
            <a:off x="913034" y="9343717"/>
            <a:ext cx="8776287" cy="1218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１８世紀（江戸時代）に中国や台湾から沖縄に入ってきたといわれている。以降、民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でパパイアが栽培されていたり、パパイアが多くの家庭・店舗で食べられていたりし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てきた。現在ではパパイア料理がアレンジされ、お店ではSNS映えを意識した料理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も多く提供されている。</a:t>
            </a:r>
          </a:p>
        </p:txBody>
      </p:sp>
      <p:pic>
        <p:nvPicPr>
          <p:cNvPr id="183" name="Google Shape;183;p13"/>
          <p:cNvPicPr preferRelativeResize="0"/>
          <p:nvPr/>
        </p:nvPicPr>
        <p:blipFill>
          <a:blip r:embed="rId93">
            <a:alphaModFix/>
          </a:blip>
          <a:stretch>
            <a:fillRect/>
          </a:stretch>
        </p:blipFill>
        <p:spPr>
          <a:xfrm rot="-300000">
            <a:off x="4586451" y="10879859"/>
            <a:ext cx="2367076" cy="1402458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13"/>
          <p:cNvSpPr/>
          <p:nvPr/>
        </p:nvSpPr>
        <p:spPr>
          <a:xfrm>
            <a:off x="4943886" y="12538113"/>
            <a:ext cx="1670010" cy="4771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パパイヤイリチー</a:t>
            </a:r>
            <a:b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（パパイヤ炒め）</a:t>
            </a:r>
          </a:p>
        </p:txBody>
      </p:sp>
      <p:sp>
        <p:nvSpPr>
          <p:cNvPr id="185" name="Google Shape;185;p13"/>
          <p:cNvSpPr/>
          <p:nvPr/>
        </p:nvSpPr>
        <p:spPr>
          <a:xfrm>
            <a:off x="903154" y="3175845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86" name="Google Shape;186;p13"/>
          <p:cNvSpPr/>
          <p:nvPr/>
        </p:nvSpPr>
        <p:spPr>
          <a:xfrm>
            <a:off x="829293" y="3209963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87" name="Google Shape;187;p13"/>
          <p:cNvSpPr/>
          <p:nvPr/>
        </p:nvSpPr>
        <p:spPr>
          <a:xfrm>
            <a:off x="532376" y="3069082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88" name="Google Shape;188;p13"/>
          <p:cNvSpPr/>
          <p:nvPr/>
        </p:nvSpPr>
        <p:spPr>
          <a:xfrm>
            <a:off x="874704" y="3135808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89" name="Google Shape;189;p13"/>
          <p:cNvSpPr/>
          <p:nvPr/>
        </p:nvSpPr>
        <p:spPr>
          <a:xfrm>
            <a:off x="547594" y="2905014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90" name="Google Shape;190;p13"/>
          <p:cNvSpPr/>
          <p:nvPr/>
        </p:nvSpPr>
        <p:spPr>
          <a:xfrm>
            <a:off x="829293" y="2962312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91" name="Google Shape;191;p13"/>
          <p:cNvSpPr/>
          <p:nvPr/>
        </p:nvSpPr>
        <p:spPr>
          <a:xfrm>
            <a:off x="571845" y="3209963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92" name="Google Shape;192;p13"/>
          <p:cNvSpPr/>
          <p:nvPr/>
        </p:nvSpPr>
        <p:spPr>
          <a:xfrm>
            <a:off x="722732" y="3017044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93" name="Google Shape;193;p13"/>
          <p:cNvSpPr/>
          <p:nvPr/>
        </p:nvSpPr>
        <p:spPr>
          <a:xfrm>
            <a:off x="571845" y="3135808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94" name="Google Shape;194;p13"/>
          <p:cNvSpPr/>
          <p:nvPr/>
        </p:nvSpPr>
        <p:spPr>
          <a:xfrm>
            <a:off x="647824" y="3175845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95" name="Google Shape;195;p13"/>
          <p:cNvSpPr/>
          <p:nvPr/>
        </p:nvSpPr>
        <p:spPr>
          <a:xfrm>
            <a:off x="306683" y="321534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96" name="Google Shape;196;p13"/>
          <p:cNvSpPr/>
          <p:nvPr/>
        </p:nvSpPr>
        <p:spPr>
          <a:xfrm>
            <a:off x="112284" y="3200587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97" name="Google Shape;197;p13"/>
          <p:cNvSpPr/>
          <p:nvPr/>
        </p:nvSpPr>
        <p:spPr>
          <a:xfrm>
            <a:off x="292627" y="3129514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98" name="Google Shape;198;p13"/>
          <p:cNvSpPr/>
          <p:nvPr/>
        </p:nvSpPr>
        <p:spPr>
          <a:xfrm>
            <a:off x="744198" y="3392075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99" name="Google Shape;199;p13"/>
          <p:cNvSpPr/>
          <p:nvPr/>
        </p:nvSpPr>
        <p:spPr>
          <a:xfrm>
            <a:off x="319670" y="3200587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00" name="Google Shape;200;p13"/>
          <p:cNvSpPr/>
          <p:nvPr/>
        </p:nvSpPr>
        <p:spPr>
          <a:xfrm>
            <a:off x="381657" y="3200578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01" name="Google Shape;201;p13"/>
          <p:cNvSpPr/>
          <p:nvPr/>
        </p:nvSpPr>
        <p:spPr>
          <a:xfrm>
            <a:off x="801697" y="3273302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02" name="Google Shape;202;p13"/>
          <p:cNvSpPr/>
          <p:nvPr/>
        </p:nvSpPr>
        <p:spPr>
          <a:xfrm>
            <a:off x="657663" y="3514176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03" name="Google Shape;203;p13"/>
          <p:cNvSpPr/>
          <p:nvPr/>
        </p:nvSpPr>
        <p:spPr>
          <a:xfrm>
            <a:off x="801697" y="3273302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04" name="Google Shape;204;p13"/>
          <p:cNvSpPr/>
          <p:nvPr/>
        </p:nvSpPr>
        <p:spPr>
          <a:xfrm>
            <a:off x="657663" y="3382724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05" name="Google Shape;205;p13"/>
          <p:cNvSpPr/>
          <p:nvPr/>
        </p:nvSpPr>
        <p:spPr>
          <a:xfrm>
            <a:off x="733630" y="348949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06" name="Google Shape;206;p13"/>
          <p:cNvSpPr/>
          <p:nvPr/>
        </p:nvSpPr>
        <p:spPr>
          <a:xfrm>
            <a:off x="809598" y="3596257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07" name="Google Shape;207;p13"/>
          <p:cNvSpPr/>
          <p:nvPr/>
        </p:nvSpPr>
        <p:spPr>
          <a:xfrm>
            <a:off x="885565" y="3703024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08" name="Google Shape;208;p13"/>
          <p:cNvSpPr/>
          <p:nvPr/>
        </p:nvSpPr>
        <p:spPr>
          <a:xfrm>
            <a:off x="-18484" y="290518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09" name="Google Shape;209;p13"/>
          <p:cNvSpPr/>
          <p:nvPr/>
        </p:nvSpPr>
        <p:spPr>
          <a:xfrm>
            <a:off x="-18484" y="298827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10" name="Google Shape;210;p13"/>
          <p:cNvSpPr/>
          <p:nvPr/>
        </p:nvSpPr>
        <p:spPr>
          <a:xfrm>
            <a:off x="682998" y="3456879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11" name="Google Shape;211;p13"/>
          <p:cNvSpPr/>
          <p:nvPr/>
        </p:nvSpPr>
        <p:spPr>
          <a:xfrm>
            <a:off x="758965" y="3563646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12" name="Google Shape;212;p13"/>
          <p:cNvSpPr/>
          <p:nvPr/>
        </p:nvSpPr>
        <p:spPr>
          <a:xfrm>
            <a:off x="834932" y="3670413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13" name="Google Shape;213;p13"/>
          <p:cNvSpPr/>
          <p:nvPr/>
        </p:nvSpPr>
        <p:spPr>
          <a:xfrm>
            <a:off x="467050" y="377718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14" name="Google Shape;214;p13"/>
          <p:cNvSpPr/>
          <p:nvPr/>
        </p:nvSpPr>
        <p:spPr>
          <a:xfrm>
            <a:off x="546536" y="388394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15" name="Google Shape;215;p13"/>
          <p:cNvSpPr/>
          <p:nvPr/>
        </p:nvSpPr>
        <p:spPr>
          <a:xfrm>
            <a:off x="61001" y="30950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16" name="Google Shape;216;p13"/>
          <p:cNvSpPr/>
          <p:nvPr/>
        </p:nvSpPr>
        <p:spPr>
          <a:xfrm>
            <a:off x="140487" y="32018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17" name="Google Shape;217;p13"/>
          <p:cNvSpPr/>
          <p:nvPr/>
        </p:nvSpPr>
        <p:spPr>
          <a:xfrm>
            <a:off x="674761" y="330856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18" name="Google Shape;218;p13"/>
          <p:cNvSpPr/>
          <p:nvPr/>
        </p:nvSpPr>
        <p:spPr>
          <a:xfrm>
            <a:off x="750728" y="341533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19" name="Google Shape;219;p13"/>
          <p:cNvSpPr/>
          <p:nvPr/>
        </p:nvSpPr>
        <p:spPr>
          <a:xfrm>
            <a:off x="826695" y="3522102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20" name="Google Shape;220;p13"/>
          <p:cNvSpPr/>
          <p:nvPr/>
        </p:nvSpPr>
        <p:spPr>
          <a:xfrm>
            <a:off x="902662" y="3628869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21" name="Google Shape;221;p13"/>
          <p:cNvSpPr/>
          <p:nvPr/>
        </p:nvSpPr>
        <p:spPr>
          <a:xfrm>
            <a:off x="537917" y="37356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22" name="Google Shape;222;p13"/>
          <p:cNvSpPr/>
          <p:nvPr/>
        </p:nvSpPr>
        <p:spPr>
          <a:xfrm>
            <a:off x="107968" y="29467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23" name="Google Shape;223;p13"/>
          <p:cNvSpPr/>
          <p:nvPr/>
        </p:nvSpPr>
        <p:spPr>
          <a:xfrm>
            <a:off x="187454" y="305349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24" name="Google Shape;224;p13"/>
          <p:cNvSpPr/>
          <p:nvPr/>
        </p:nvSpPr>
        <p:spPr>
          <a:xfrm>
            <a:off x="266940" y="31602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25" name="Google Shape;225;p13"/>
          <p:cNvSpPr/>
          <p:nvPr/>
        </p:nvSpPr>
        <p:spPr>
          <a:xfrm>
            <a:off x="795615" y="326702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26" name="Google Shape;226;p13"/>
          <p:cNvSpPr/>
          <p:nvPr/>
        </p:nvSpPr>
        <p:spPr>
          <a:xfrm>
            <a:off x="871583" y="337379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27" name="Google Shape;227;p13"/>
          <p:cNvSpPr/>
          <p:nvPr/>
        </p:nvSpPr>
        <p:spPr>
          <a:xfrm>
            <a:off x="505398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28" name="Google Shape;228;p13"/>
          <p:cNvSpPr/>
          <p:nvPr/>
        </p:nvSpPr>
        <p:spPr>
          <a:xfrm>
            <a:off x="584884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29" name="Google Shape;229;p13"/>
          <p:cNvSpPr/>
          <p:nvPr/>
        </p:nvSpPr>
        <p:spPr>
          <a:xfrm>
            <a:off x="664370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30" name="Google Shape;230;p13"/>
          <p:cNvSpPr/>
          <p:nvPr/>
        </p:nvSpPr>
        <p:spPr>
          <a:xfrm>
            <a:off x="299459" y="30771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31" name="Google Shape;231;p13"/>
          <p:cNvSpPr/>
          <p:nvPr/>
        </p:nvSpPr>
        <p:spPr>
          <a:xfrm>
            <a:off x="378945" y="318394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32" name="Google Shape;232;p13"/>
          <p:cNvSpPr/>
          <p:nvPr/>
        </p:nvSpPr>
        <p:spPr>
          <a:xfrm>
            <a:off x="902662" y="3290704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33" name="Google Shape;233;p13"/>
          <p:cNvSpPr/>
          <p:nvPr/>
        </p:nvSpPr>
        <p:spPr>
          <a:xfrm>
            <a:off x="537917" y="33974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34" name="Google Shape;234;p13"/>
          <p:cNvSpPr/>
          <p:nvPr/>
        </p:nvSpPr>
        <p:spPr>
          <a:xfrm>
            <a:off x="617403" y="350424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35" name="Google Shape;235;p13"/>
          <p:cNvSpPr/>
          <p:nvPr/>
        </p:nvSpPr>
        <p:spPr>
          <a:xfrm>
            <a:off x="696889" y="36110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36" name="Google Shape;236;p13"/>
          <p:cNvSpPr/>
          <p:nvPr/>
        </p:nvSpPr>
        <p:spPr>
          <a:xfrm>
            <a:off x="140487" y="30771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37" name="Google Shape;237;p13"/>
          <p:cNvSpPr/>
          <p:nvPr/>
        </p:nvSpPr>
        <p:spPr>
          <a:xfrm>
            <a:off x="219973" y="318394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38" name="Google Shape;238;p13"/>
          <p:cNvSpPr/>
          <p:nvPr/>
        </p:nvSpPr>
        <p:spPr>
          <a:xfrm>
            <a:off x="750728" y="3290704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39" name="Google Shape;239;p13"/>
          <p:cNvSpPr/>
          <p:nvPr/>
        </p:nvSpPr>
        <p:spPr>
          <a:xfrm>
            <a:off x="826695" y="339747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40" name="Google Shape;240;p13"/>
          <p:cNvSpPr/>
          <p:nvPr/>
        </p:nvSpPr>
        <p:spPr>
          <a:xfrm>
            <a:off x="902662" y="350423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41" name="Google Shape;241;p13"/>
          <p:cNvSpPr/>
          <p:nvPr/>
        </p:nvSpPr>
        <p:spPr>
          <a:xfrm>
            <a:off x="537917" y="36110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42" name="Google Shape;242;p13"/>
          <p:cNvSpPr/>
          <p:nvPr/>
        </p:nvSpPr>
        <p:spPr>
          <a:xfrm>
            <a:off x="299459" y="30950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43" name="Google Shape;243;p13"/>
          <p:cNvSpPr/>
          <p:nvPr/>
        </p:nvSpPr>
        <p:spPr>
          <a:xfrm>
            <a:off x="696889" y="382454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44" name="Google Shape;244;p13"/>
          <p:cNvSpPr/>
          <p:nvPr/>
        </p:nvSpPr>
        <p:spPr>
          <a:xfrm>
            <a:off x="776375" y="39313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45" name="Google Shape;245;p13"/>
          <p:cNvSpPr/>
          <p:nvPr/>
        </p:nvSpPr>
        <p:spPr>
          <a:xfrm>
            <a:off x="537917" y="345978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46" name="Google Shape;246;p13"/>
          <p:cNvSpPr/>
          <p:nvPr/>
        </p:nvSpPr>
        <p:spPr>
          <a:xfrm>
            <a:off x="505398" y="33619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47" name="Google Shape;247;p13"/>
          <p:cNvSpPr/>
          <p:nvPr/>
        </p:nvSpPr>
        <p:spPr>
          <a:xfrm>
            <a:off x="61001" y="30119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48" name="Google Shape;248;p13"/>
          <p:cNvSpPr/>
          <p:nvPr/>
        </p:nvSpPr>
        <p:spPr>
          <a:xfrm>
            <a:off x="140487" y="311871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49" name="Google Shape;249;p13"/>
          <p:cNvSpPr/>
          <p:nvPr/>
        </p:nvSpPr>
        <p:spPr>
          <a:xfrm>
            <a:off x="674761" y="32254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50" name="Google Shape;250;p13"/>
          <p:cNvSpPr/>
          <p:nvPr/>
        </p:nvSpPr>
        <p:spPr>
          <a:xfrm>
            <a:off x="750728" y="333224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51" name="Google Shape;251;p13"/>
          <p:cNvSpPr/>
          <p:nvPr/>
        </p:nvSpPr>
        <p:spPr>
          <a:xfrm>
            <a:off x="826695" y="343901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52" name="Google Shape;252;p13"/>
          <p:cNvSpPr/>
          <p:nvPr/>
        </p:nvSpPr>
        <p:spPr>
          <a:xfrm>
            <a:off x="902662" y="35457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53" name="Google Shape;253;p13"/>
          <p:cNvSpPr/>
          <p:nvPr/>
        </p:nvSpPr>
        <p:spPr>
          <a:xfrm>
            <a:off x="537917" y="36525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54" name="Google Shape;254;p13"/>
          <p:cNvSpPr/>
          <p:nvPr/>
        </p:nvSpPr>
        <p:spPr>
          <a:xfrm>
            <a:off x="617403" y="375931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55" name="Google Shape;255;p13"/>
          <p:cNvSpPr/>
          <p:nvPr/>
        </p:nvSpPr>
        <p:spPr>
          <a:xfrm>
            <a:off x="833599" y="3322107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56" name="Google Shape;256;p13"/>
          <p:cNvSpPr/>
          <p:nvPr/>
        </p:nvSpPr>
        <p:spPr>
          <a:xfrm>
            <a:off x="35758" y="298827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57" name="Google Shape;257;p13"/>
          <p:cNvSpPr/>
          <p:nvPr/>
        </p:nvSpPr>
        <p:spPr>
          <a:xfrm>
            <a:off x="35758" y="30119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58" name="Google Shape;258;p13"/>
          <p:cNvSpPr/>
          <p:nvPr/>
        </p:nvSpPr>
        <p:spPr>
          <a:xfrm>
            <a:off x="115244" y="311871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59" name="Google Shape;259;p13"/>
          <p:cNvSpPr/>
          <p:nvPr/>
        </p:nvSpPr>
        <p:spPr>
          <a:xfrm>
            <a:off x="650635" y="32254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60" name="Google Shape;260;p13"/>
          <p:cNvSpPr/>
          <p:nvPr/>
        </p:nvSpPr>
        <p:spPr>
          <a:xfrm>
            <a:off x="726602" y="333224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61" name="Google Shape;261;p13"/>
          <p:cNvSpPr/>
          <p:nvPr/>
        </p:nvSpPr>
        <p:spPr>
          <a:xfrm>
            <a:off x="802569" y="343901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62" name="Google Shape;262;p13"/>
          <p:cNvSpPr/>
          <p:nvPr/>
        </p:nvSpPr>
        <p:spPr>
          <a:xfrm>
            <a:off x="878536" y="35457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63" name="Google Shape;263;p13"/>
          <p:cNvSpPr/>
          <p:nvPr/>
        </p:nvSpPr>
        <p:spPr>
          <a:xfrm>
            <a:off x="512674" y="36525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64" name="Google Shape;264;p13"/>
          <p:cNvSpPr/>
          <p:nvPr/>
        </p:nvSpPr>
        <p:spPr>
          <a:xfrm>
            <a:off x="592160" y="375931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65" name="Google Shape;265;p13"/>
          <p:cNvSpPr/>
          <p:nvPr/>
        </p:nvSpPr>
        <p:spPr>
          <a:xfrm>
            <a:off x="671646" y="386608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66" name="Google Shape;266;p13"/>
          <p:cNvSpPr/>
          <p:nvPr/>
        </p:nvSpPr>
        <p:spPr>
          <a:xfrm>
            <a:off x="115244" y="30950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67" name="Google Shape;267;p13"/>
          <p:cNvSpPr/>
          <p:nvPr/>
        </p:nvSpPr>
        <p:spPr>
          <a:xfrm>
            <a:off x="194730" y="32018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68" name="Google Shape;268;p13"/>
          <p:cNvSpPr/>
          <p:nvPr/>
        </p:nvSpPr>
        <p:spPr>
          <a:xfrm>
            <a:off x="726602" y="330856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69" name="Google Shape;269;p13"/>
          <p:cNvSpPr/>
          <p:nvPr/>
        </p:nvSpPr>
        <p:spPr>
          <a:xfrm>
            <a:off x="802569" y="341533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70" name="Google Shape;270;p13"/>
          <p:cNvSpPr/>
          <p:nvPr/>
        </p:nvSpPr>
        <p:spPr>
          <a:xfrm>
            <a:off x="878536" y="3522102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71" name="Google Shape;271;p13"/>
          <p:cNvSpPr/>
          <p:nvPr/>
        </p:nvSpPr>
        <p:spPr>
          <a:xfrm>
            <a:off x="512674" y="362887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72" name="Google Shape;272;p13"/>
          <p:cNvSpPr/>
          <p:nvPr/>
        </p:nvSpPr>
        <p:spPr>
          <a:xfrm>
            <a:off x="592160" y="37356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73" name="Google Shape;273;p13"/>
          <p:cNvSpPr/>
          <p:nvPr/>
        </p:nvSpPr>
        <p:spPr>
          <a:xfrm>
            <a:off x="671646" y="38424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74" name="Google Shape;274;p13"/>
          <p:cNvSpPr/>
          <p:nvPr/>
        </p:nvSpPr>
        <p:spPr>
          <a:xfrm>
            <a:off x="751132" y="394917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75" name="Google Shape;275;p13"/>
          <p:cNvSpPr/>
          <p:nvPr/>
        </p:nvSpPr>
        <p:spPr>
          <a:xfrm>
            <a:off x="308078" y="30298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76" name="Google Shape;276;p13"/>
          <p:cNvSpPr/>
          <p:nvPr/>
        </p:nvSpPr>
        <p:spPr>
          <a:xfrm>
            <a:off x="2126841" y="287572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77" name="Google Shape;277;p13"/>
          <p:cNvSpPr/>
          <p:nvPr/>
        </p:nvSpPr>
        <p:spPr>
          <a:xfrm>
            <a:off x="1341891" y="30356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78" name="Google Shape;278;p13"/>
          <p:cNvSpPr/>
          <p:nvPr/>
        </p:nvSpPr>
        <p:spPr>
          <a:xfrm>
            <a:off x="1515219" y="313659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79" name="Google Shape;279;p13"/>
          <p:cNvSpPr/>
          <p:nvPr/>
        </p:nvSpPr>
        <p:spPr>
          <a:xfrm>
            <a:off x="1594705" y="32433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80" name="Google Shape;280;p13"/>
          <p:cNvSpPr/>
          <p:nvPr/>
        </p:nvSpPr>
        <p:spPr>
          <a:xfrm>
            <a:off x="1674191" y="33501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81" name="Google Shape;281;p13"/>
          <p:cNvSpPr/>
          <p:nvPr/>
        </p:nvSpPr>
        <p:spPr>
          <a:xfrm>
            <a:off x="1753677" y="34569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82" name="Google Shape;282;p13"/>
          <p:cNvSpPr/>
          <p:nvPr/>
        </p:nvSpPr>
        <p:spPr>
          <a:xfrm>
            <a:off x="1833163" y="35636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83" name="Google Shape;283;p13"/>
          <p:cNvSpPr/>
          <p:nvPr/>
        </p:nvSpPr>
        <p:spPr>
          <a:xfrm>
            <a:off x="1912649" y="36704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84" name="Google Shape;284;p13"/>
          <p:cNvSpPr/>
          <p:nvPr/>
        </p:nvSpPr>
        <p:spPr>
          <a:xfrm>
            <a:off x="1992135" y="37772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85" name="Google Shape;285;p13"/>
          <p:cNvSpPr/>
          <p:nvPr/>
        </p:nvSpPr>
        <p:spPr>
          <a:xfrm>
            <a:off x="1421377" y="31423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86" name="Google Shape;286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87" name="Google Shape;287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88" name="Google Shape;288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89" name="Google Shape;289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90" name="Google Shape;290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91" name="Google Shape;291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92" name="Google Shape;292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93" name="Google Shape;293;p13"/>
          <p:cNvSpPr/>
          <p:nvPr/>
        </p:nvSpPr>
        <p:spPr>
          <a:xfrm>
            <a:off x="1421377" y="31423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94" name="Google Shape;294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95" name="Google Shape;295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96" name="Google Shape;296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97" name="Google Shape;297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98" name="Google Shape;298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299" name="Google Shape;299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00" name="Google Shape;300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01" name="Google Shape;301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02" name="Google Shape;302;p13"/>
          <p:cNvSpPr/>
          <p:nvPr/>
        </p:nvSpPr>
        <p:spPr>
          <a:xfrm>
            <a:off x="1421377" y="31423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03" name="Google Shape;303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04" name="Google Shape;304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05" name="Google Shape;305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06" name="Google Shape;306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07" name="Google Shape;307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08" name="Google Shape;308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09" name="Google Shape;309;p13"/>
          <p:cNvSpPr/>
          <p:nvPr/>
        </p:nvSpPr>
        <p:spPr>
          <a:xfrm>
            <a:off x="1421377" y="31423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10" name="Google Shape;310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11" name="Google Shape;311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12" name="Google Shape;312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13" name="Google Shape;313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14" name="Google Shape;314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15" name="Google Shape;315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16" name="Google Shape;316;p13"/>
          <p:cNvSpPr/>
          <p:nvPr/>
        </p:nvSpPr>
        <p:spPr>
          <a:xfrm>
            <a:off x="1421377" y="31423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17" name="Google Shape;317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18" name="Google Shape;318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19" name="Google Shape;319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20" name="Google Shape;320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21" name="Google Shape;321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22" name="Google Shape;322;p13"/>
          <p:cNvSpPr/>
          <p:nvPr/>
        </p:nvSpPr>
        <p:spPr>
          <a:xfrm>
            <a:off x="1421377" y="31423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23" name="Google Shape;323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24" name="Google Shape;324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25" name="Google Shape;325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26" name="Google Shape;326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27" name="Google Shape;327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28" name="Google Shape;328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29" name="Google Shape;329;p13"/>
          <p:cNvSpPr/>
          <p:nvPr/>
        </p:nvSpPr>
        <p:spPr>
          <a:xfrm>
            <a:off x="387564" y="313659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30" name="Google Shape;330;p13"/>
          <p:cNvSpPr/>
          <p:nvPr/>
        </p:nvSpPr>
        <p:spPr>
          <a:xfrm>
            <a:off x="467050" y="32433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31" name="Google Shape;331;p13"/>
          <p:cNvSpPr/>
          <p:nvPr/>
        </p:nvSpPr>
        <p:spPr>
          <a:xfrm>
            <a:off x="546536" y="33501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32" name="Google Shape;332;p13"/>
          <p:cNvSpPr/>
          <p:nvPr/>
        </p:nvSpPr>
        <p:spPr>
          <a:xfrm>
            <a:off x="626022" y="34569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33" name="Google Shape;333;p13"/>
          <p:cNvSpPr/>
          <p:nvPr/>
        </p:nvSpPr>
        <p:spPr>
          <a:xfrm>
            <a:off x="705508" y="35636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34" name="Google Shape;334;p13"/>
          <p:cNvSpPr/>
          <p:nvPr/>
        </p:nvSpPr>
        <p:spPr>
          <a:xfrm>
            <a:off x="784994" y="36704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35" name="Google Shape;335;p13"/>
          <p:cNvSpPr/>
          <p:nvPr/>
        </p:nvSpPr>
        <p:spPr>
          <a:xfrm>
            <a:off x="1447833" y="29762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36" name="Google Shape;336;p13"/>
          <p:cNvSpPr/>
          <p:nvPr/>
        </p:nvSpPr>
        <p:spPr>
          <a:xfrm>
            <a:off x="1527319" y="308298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37" name="Google Shape;337;p13"/>
          <p:cNvSpPr/>
          <p:nvPr/>
        </p:nvSpPr>
        <p:spPr>
          <a:xfrm>
            <a:off x="1606805" y="31897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38" name="Google Shape;338;p13"/>
          <p:cNvSpPr/>
          <p:nvPr/>
        </p:nvSpPr>
        <p:spPr>
          <a:xfrm>
            <a:off x="1686291" y="32965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39" name="Google Shape;339;p13"/>
          <p:cNvSpPr/>
          <p:nvPr/>
        </p:nvSpPr>
        <p:spPr>
          <a:xfrm>
            <a:off x="1765777" y="340328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40" name="Google Shape;340;p13"/>
          <p:cNvSpPr/>
          <p:nvPr/>
        </p:nvSpPr>
        <p:spPr>
          <a:xfrm>
            <a:off x="1845263" y="35100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41" name="Google Shape;341;p13"/>
          <p:cNvSpPr/>
          <p:nvPr/>
        </p:nvSpPr>
        <p:spPr>
          <a:xfrm>
            <a:off x="1924749" y="36168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42" name="Google Shape;342;p13"/>
          <p:cNvSpPr/>
          <p:nvPr/>
        </p:nvSpPr>
        <p:spPr>
          <a:xfrm>
            <a:off x="2004235" y="372358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43" name="Google Shape;343;p13"/>
          <p:cNvSpPr/>
          <p:nvPr/>
        </p:nvSpPr>
        <p:spPr>
          <a:xfrm>
            <a:off x="1594705" y="311290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44" name="Google Shape;344;p13"/>
          <p:cNvSpPr/>
          <p:nvPr/>
        </p:nvSpPr>
        <p:spPr>
          <a:xfrm>
            <a:off x="1674191" y="321966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45" name="Google Shape;345;p13"/>
          <p:cNvSpPr/>
          <p:nvPr/>
        </p:nvSpPr>
        <p:spPr>
          <a:xfrm>
            <a:off x="1753677" y="332643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46" name="Google Shape;346;p13"/>
          <p:cNvSpPr/>
          <p:nvPr/>
        </p:nvSpPr>
        <p:spPr>
          <a:xfrm>
            <a:off x="1833163" y="343320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47" name="Google Shape;347;p13"/>
          <p:cNvSpPr/>
          <p:nvPr/>
        </p:nvSpPr>
        <p:spPr>
          <a:xfrm>
            <a:off x="1912649" y="353997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48" name="Google Shape;348;p13"/>
          <p:cNvSpPr/>
          <p:nvPr/>
        </p:nvSpPr>
        <p:spPr>
          <a:xfrm>
            <a:off x="1992135" y="364673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49" name="Google Shape;349;p13"/>
          <p:cNvSpPr/>
          <p:nvPr/>
        </p:nvSpPr>
        <p:spPr>
          <a:xfrm>
            <a:off x="2071621" y="375350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50" name="Google Shape;350;p13"/>
          <p:cNvSpPr/>
          <p:nvPr/>
        </p:nvSpPr>
        <p:spPr>
          <a:xfrm>
            <a:off x="990789" y="29467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51" name="Google Shape;351;p13"/>
          <p:cNvSpPr/>
          <p:nvPr/>
        </p:nvSpPr>
        <p:spPr>
          <a:xfrm>
            <a:off x="1070275" y="305349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52" name="Google Shape;352;p13"/>
          <p:cNvSpPr/>
          <p:nvPr/>
        </p:nvSpPr>
        <p:spPr>
          <a:xfrm>
            <a:off x="1149761" y="31602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53" name="Google Shape;353;p13"/>
          <p:cNvSpPr/>
          <p:nvPr/>
        </p:nvSpPr>
        <p:spPr>
          <a:xfrm>
            <a:off x="1229247" y="32670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54" name="Google Shape;354;p13"/>
          <p:cNvSpPr/>
          <p:nvPr/>
        </p:nvSpPr>
        <p:spPr>
          <a:xfrm>
            <a:off x="1308733" y="33737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55" name="Google Shape;355;p13"/>
          <p:cNvSpPr/>
          <p:nvPr/>
        </p:nvSpPr>
        <p:spPr>
          <a:xfrm>
            <a:off x="1388219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56" name="Google Shape;356;p13"/>
          <p:cNvSpPr/>
          <p:nvPr/>
        </p:nvSpPr>
        <p:spPr>
          <a:xfrm>
            <a:off x="1467705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57" name="Google Shape;357;p13"/>
          <p:cNvSpPr/>
          <p:nvPr/>
        </p:nvSpPr>
        <p:spPr>
          <a:xfrm>
            <a:off x="1547191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58" name="Google Shape;358;p13"/>
          <p:cNvSpPr/>
          <p:nvPr/>
        </p:nvSpPr>
        <p:spPr>
          <a:xfrm>
            <a:off x="1341891" y="305349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59" name="Google Shape;359;p13"/>
          <p:cNvSpPr/>
          <p:nvPr/>
        </p:nvSpPr>
        <p:spPr>
          <a:xfrm>
            <a:off x="1421377" y="31602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60" name="Google Shape;360;p13"/>
          <p:cNvSpPr/>
          <p:nvPr/>
        </p:nvSpPr>
        <p:spPr>
          <a:xfrm>
            <a:off x="1500863" y="32670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61" name="Google Shape;361;p13"/>
          <p:cNvSpPr/>
          <p:nvPr/>
        </p:nvSpPr>
        <p:spPr>
          <a:xfrm>
            <a:off x="1580349" y="33737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62" name="Google Shape;362;p13"/>
          <p:cNvSpPr/>
          <p:nvPr/>
        </p:nvSpPr>
        <p:spPr>
          <a:xfrm>
            <a:off x="1659835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63" name="Google Shape;363;p13"/>
          <p:cNvSpPr/>
          <p:nvPr/>
        </p:nvSpPr>
        <p:spPr>
          <a:xfrm>
            <a:off x="1739321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64" name="Google Shape;364;p13"/>
          <p:cNvSpPr/>
          <p:nvPr/>
        </p:nvSpPr>
        <p:spPr>
          <a:xfrm>
            <a:off x="1818807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65" name="Google Shape;365;p13"/>
          <p:cNvSpPr/>
          <p:nvPr/>
        </p:nvSpPr>
        <p:spPr>
          <a:xfrm>
            <a:off x="1898293" y="38008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66" name="Google Shape;366;p13"/>
          <p:cNvSpPr/>
          <p:nvPr/>
        </p:nvSpPr>
        <p:spPr>
          <a:xfrm>
            <a:off x="1368347" y="308922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67" name="Google Shape;367;p13"/>
          <p:cNvSpPr/>
          <p:nvPr/>
        </p:nvSpPr>
        <p:spPr>
          <a:xfrm>
            <a:off x="1447833" y="319599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68" name="Google Shape;368;p13"/>
          <p:cNvSpPr/>
          <p:nvPr/>
        </p:nvSpPr>
        <p:spPr>
          <a:xfrm>
            <a:off x="1527319" y="330275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69" name="Google Shape;369;p13"/>
          <p:cNvSpPr/>
          <p:nvPr/>
        </p:nvSpPr>
        <p:spPr>
          <a:xfrm>
            <a:off x="1606805" y="340952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70" name="Google Shape;370;p13"/>
          <p:cNvSpPr/>
          <p:nvPr/>
        </p:nvSpPr>
        <p:spPr>
          <a:xfrm>
            <a:off x="1686291" y="351629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71" name="Google Shape;371;p13"/>
          <p:cNvSpPr/>
          <p:nvPr/>
        </p:nvSpPr>
        <p:spPr>
          <a:xfrm>
            <a:off x="1765777" y="362305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72" name="Google Shape;372;p13"/>
          <p:cNvSpPr/>
          <p:nvPr/>
        </p:nvSpPr>
        <p:spPr>
          <a:xfrm>
            <a:off x="1845263" y="372982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73" name="Google Shape;373;p13"/>
          <p:cNvSpPr/>
          <p:nvPr/>
        </p:nvSpPr>
        <p:spPr>
          <a:xfrm>
            <a:off x="1594705" y="310085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74" name="Google Shape;374;p13"/>
          <p:cNvSpPr/>
          <p:nvPr/>
        </p:nvSpPr>
        <p:spPr>
          <a:xfrm>
            <a:off x="1674191" y="320762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75" name="Google Shape;375;p13"/>
          <p:cNvSpPr/>
          <p:nvPr/>
        </p:nvSpPr>
        <p:spPr>
          <a:xfrm>
            <a:off x="1753677" y="331438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76" name="Google Shape;376;p13"/>
          <p:cNvSpPr/>
          <p:nvPr/>
        </p:nvSpPr>
        <p:spPr>
          <a:xfrm>
            <a:off x="1833163" y="342115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77" name="Google Shape;377;p13"/>
          <p:cNvSpPr/>
          <p:nvPr/>
        </p:nvSpPr>
        <p:spPr>
          <a:xfrm>
            <a:off x="1912649" y="352792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78" name="Google Shape;378;p13"/>
          <p:cNvSpPr/>
          <p:nvPr/>
        </p:nvSpPr>
        <p:spPr>
          <a:xfrm>
            <a:off x="1992135" y="363468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79" name="Google Shape;379;p13"/>
          <p:cNvSpPr/>
          <p:nvPr/>
        </p:nvSpPr>
        <p:spPr>
          <a:xfrm>
            <a:off x="2071621" y="374145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80" name="Google Shape;380;p13"/>
          <p:cNvSpPr/>
          <p:nvPr/>
        </p:nvSpPr>
        <p:spPr>
          <a:xfrm>
            <a:off x="2151107" y="384822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81" name="Google Shape;381;p13"/>
          <p:cNvSpPr/>
          <p:nvPr/>
        </p:nvSpPr>
        <p:spPr>
          <a:xfrm>
            <a:off x="1982421" y="306554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82" name="Google Shape;382;p13"/>
          <p:cNvSpPr/>
          <p:nvPr/>
        </p:nvSpPr>
        <p:spPr>
          <a:xfrm>
            <a:off x="2061907" y="317231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83" name="Google Shape;383;p13"/>
          <p:cNvSpPr/>
          <p:nvPr/>
        </p:nvSpPr>
        <p:spPr>
          <a:xfrm>
            <a:off x="2141393" y="327907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84" name="Google Shape;384;p13"/>
          <p:cNvSpPr/>
          <p:nvPr/>
        </p:nvSpPr>
        <p:spPr>
          <a:xfrm>
            <a:off x="2220879" y="338584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85" name="Google Shape;385;p13"/>
          <p:cNvSpPr/>
          <p:nvPr/>
        </p:nvSpPr>
        <p:spPr>
          <a:xfrm>
            <a:off x="2300365" y="349261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86" name="Google Shape;386;p13"/>
          <p:cNvSpPr/>
          <p:nvPr/>
        </p:nvSpPr>
        <p:spPr>
          <a:xfrm>
            <a:off x="2379851" y="359937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87" name="Google Shape;387;p13"/>
          <p:cNvSpPr/>
          <p:nvPr/>
        </p:nvSpPr>
        <p:spPr>
          <a:xfrm>
            <a:off x="2459337" y="370614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388" name="Google Shape;388;p13"/>
          <p:cNvSpPr/>
          <p:nvPr/>
        </p:nvSpPr>
        <p:spPr>
          <a:xfrm>
            <a:off x="2538823" y="381291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pic>
        <p:nvPicPr>
          <p:cNvPr id="389" name="Google Shape;389;p13"/>
          <p:cNvPicPr preferRelativeResize="0"/>
          <p:nvPr/>
        </p:nvPicPr>
        <p:blipFill>
          <a:blip r:embed="rId94">
            <a:alphaModFix/>
          </a:blip>
          <a:stretch>
            <a:fillRect/>
          </a:stretch>
        </p:blipFill>
        <p:spPr>
          <a:xfrm>
            <a:off x="687999" y="3387095"/>
            <a:ext cx="2339630" cy="183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3"/>
          <p:cNvPicPr preferRelativeResize="0"/>
          <p:nvPr/>
        </p:nvPicPr>
        <p:blipFill>
          <a:blip r:embed="rId95">
            <a:alphaModFix/>
          </a:blip>
          <a:stretch>
            <a:fillRect/>
          </a:stretch>
        </p:blipFill>
        <p:spPr>
          <a:xfrm>
            <a:off x="2680438" y="3596801"/>
            <a:ext cx="2089549" cy="17569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152400">
              <a:srgbClr val="000000"/>
            </a:outerShdw>
          </a:effectLst>
        </p:spPr>
      </p:pic>
      <p:sp>
        <p:nvSpPr>
          <p:cNvPr id="391" name="Google Shape;391;p13"/>
          <p:cNvSpPr txBox="1"/>
          <p:nvPr/>
        </p:nvSpPr>
        <p:spPr>
          <a:xfrm>
            <a:off x="3916931" y="3980995"/>
            <a:ext cx="15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2134821" y="5592303"/>
            <a:ext cx="10604774" cy="53050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3" name="Google Shape;393;p13"/>
          <p:cNvGraphicFramePr/>
          <p:nvPr/>
        </p:nvGraphicFramePr>
        <p:xfrm>
          <a:off x="4351638" y="555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{21BF1282-60F3-4DFF-B3C9-99FF117B8E40}</a:tableStyleId>
              </a:tblPr>
              <a:tblGrid>
                <a:gridCol w="819475"/>
                <a:gridCol w="619325"/>
                <a:gridCol w="3817175"/>
              </a:tblGrid>
              <a:tr h="357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成分表（100gあたり）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成分の効果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カリウム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210mg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細胞の浸透圧を調整・体液のpHを保つ・ナトリウムを体外に出しやすくする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カルシウム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出血の予防・骨格を構成・筋肉の興奮性を抑える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ビタミンB2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0.04mg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脂質の代謝を促進・皮膚や粘膜の細胞の再生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ビタミンC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50mg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毛細血管・軟骨などを正常に保つ・日焼の予防・病気への抵抗力を高める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マグネシウム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26mg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酵素の活性化・筋肉の収縮・体温、血圧の調整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ビタミンB1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0.02mg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炭水化物の代謝の促進・神経や筋肉の機能を正常につ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6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ナトリウム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6mg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カロテン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480μg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動脈硬化、老化の予防・免疫機能の維持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pic>
        <p:nvPicPr>
          <p:cNvPr id="394" name="Google Shape;394;p13"/>
          <p:cNvPicPr preferRelativeResize="0"/>
          <p:nvPr/>
        </p:nvPicPr>
        <p:blipFill rotWithShape="1">
          <a:blip r:embed="rId88">
            <a:alphaModFix/>
          </a:blip>
          <a:srcRect b="17992" l="0" r="0" t="0"/>
          <a:stretch/>
        </p:blipFill>
        <p:spPr>
          <a:xfrm rot="419994">
            <a:off x="7728564" y="10530577"/>
            <a:ext cx="2699472" cy="2213849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" name="Google Shape;395;p13"/>
          <p:cNvPicPr preferRelativeResize="0"/>
          <p:nvPr/>
        </p:nvPicPr>
        <p:blipFill>
          <a:blip r:embed="rId89">
            <a:alphaModFix/>
          </a:blip>
          <a:stretch>
            <a:fillRect/>
          </a:stretch>
        </p:blipFill>
        <p:spPr>
          <a:xfrm rot="934401">
            <a:off x="1052333" y="11047503"/>
            <a:ext cx="2700357" cy="178203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6" name="Google Shape;396;p13"/>
          <p:cNvSpPr/>
          <p:nvPr/>
        </p:nvSpPr>
        <p:spPr>
          <a:xfrm rot="-64831">
            <a:off x="981861" y="8701570"/>
            <a:ext cx="2841284" cy="5445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Kaisei Decol"/>
              </a:rPr>
              <a:t>4.現在の沖縄とパパイア</a:t>
            </a:r>
          </a:p>
        </p:txBody>
      </p:sp>
      <p:sp>
        <p:nvSpPr>
          <p:cNvPr id="397" name="Google Shape;397;p13"/>
          <p:cNvSpPr/>
          <p:nvPr/>
        </p:nvSpPr>
        <p:spPr>
          <a:xfrm>
            <a:off x="496171" y="3123811"/>
            <a:ext cx="5288712" cy="6296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オキナワノパパイア</a:t>
            </a:r>
          </a:p>
        </p:txBody>
      </p:sp>
      <p:sp>
        <p:nvSpPr>
          <p:cNvPr id="398" name="Google Shape;398;p13"/>
          <p:cNvSpPr/>
          <p:nvPr/>
        </p:nvSpPr>
        <p:spPr>
          <a:xfrm>
            <a:off x="550984" y="4433735"/>
            <a:ext cx="1683209" cy="2619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lgDash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1.”パパイア”とは?</a:t>
            </a:r>
          </a:p>
        </p:txBody>
      </p:sp>
      <p:sp>
        <p:nvSpPr>
          <p:cNvPr id="399" name="Google Shape;399;p13"/>
          <p:cNvSpPr/>
          <p:nvPr/>
        </p:nvSpPr>
        <p:spPr>
          <a:xfrm>
            <a:off x="521038" y="4737626"/>
            <a:ext cx="3277283" cy="610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植物界・アブラナ目・パパイア科・パパイア属の植物。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食用、観賞用など、様々な用途で育てられる。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消化酵素が最も多い果物（野菜）だと言われている</a:t>
            </a:r>
          </a:p>
        </p:txBody>
      </p:sp>
      <p:sp>
        <p:nvSpPr>
          <p:cNvPr id="400" name="Google Shape;400;p13"/>
          <p:cNvSpPr/>
          <p:nvPr/>
        </p:nvSpPr>
        <p:spPr>
          <a:xfrm>
            <a:off x="232038" y="2134738"/>
            <a:ext cx="5255985" cy="3261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E6B8AF"/>
                    </a:gs>
                    <a:gs pos="11000">
                      <a:srgbClr val="F4CCCC"/>
                    </a:gs>
                    <a:gs pos="25000">
                      <a:srgbClr val="FCE5CD"/>
                    </a:gs>
                    <a:gs pos="39000">
                      <a:srgbClr val="FFF2CC"/>
                    </a:gs>
                    <a:gs pos="52999">
                      <a:srgbClr val="D9EAD3"/>
                    </a:gs>
                    <a:gs pos="67000">
                      <a:srgbClr val="C9DAF8"/>
                    </a:gs>
                    <a:gs pos="79000">
                      <a:srgbClr val="CFE2F3"/>
                    </a:gs>
                    <a:gs pos="90000">
                      <a:srgbClr val="D9D2E9"/>
                    </a:gs>
                    <a:gs pos="100000">
                      <a:srgbClr val="EAD1DC"/>
                    </a:gs>
                  </a:gsLst>
                  <a:lin ang="5400700" scaled="0"/>
                </a:gradFill>
                <a:latin typeface="MS PMincho"/>
              </a:rPr>
              <a:t>2.日本と沖縄でのパパイアの違い</a:t>
            </a:r>
          </a:p>
        </p:txBody>
      </p:sp>
      <p:sp>
        <p:nvSpPr>
          <p:cNvPr id="401" name="Google Shape;401;p13"/>
          <p:cNvSpPr/>
          <p:nvPr/>
        </p:nvSpPr>
        <p:spPr>
          <a:xfrm>
            <a:off x="716361" y="2530896"/>
            <a:ext cx="9321866" cy="12185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パパイアは熟れると実が黄色くなる。日本では主にその実の種を取り除いて食べたり、細く切って乾燥させてドラ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イフルーツにしたりする。その一方で沖縄では、完熟する前のパパイヤ（青パパイア）が主に食べられている。青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パパイアは野菜としてサラダや野菜炒めに調理して食べられる。青パパイヤにはパパインという酵素が含まれて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おり、消化を助ける働きがある。ほかにも澱粉などの栄養が多く含まれているので、第二次世界大戦のときには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生き延びるために実だけでなく根も食べられていた。</a:t>
            </a:r>
          </a:p>
        </p:txBody>
      </p:sp>
      <p:sp>
        <p:nvSpPr>
          <p:cNvPr id="402" name="Google Shape;402;p13"/>
          <p:cNvSpPr/>
          <p:nvPr/>
        </p:nvSpPr>
        <p:spPr>
          <a:xfrm>
            <a:off x="4434299" y="4352595"/>
            <a:ext cx="1131551" cy="3019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AB40"/>
                </a:solidFill>
                <a:latin typeface="Arial"/>
              </a:rPr>
              <a:t>2-8(24)谷本脩</a:t>
            </a:r>
          </a:p>
        </p:txBody>
      </p:sp>
      <p:sp>
        <p:nvSpPr>
          <p:cNvPr id="403" name="Google Shape;403;p13"/>
          <p:cNvSpPr/>
          <p:nvPr/>
        </p:nvSpPr>
        <p:spPr>
          <a:xfrm>
            <a:off x="447051" y="6454062"/>
            <a:ext cx="3566009" cy="19332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パパイアには以下の成分が含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まれており、それぞれの成分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は様々な効果をもたらす。（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成分表は日本食品標準成分表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、効果は厚生労働省より作成）</a:t>
            </a:r>
          </a:p>
        </p:txBody>
      </p:sp>
      <p:sp>
        <p:nvSpPr>
          <p:cNvPr id="404" name="Google Shape;404;p13"/>
          <p:cNvSpPr/>
          <p:nvPr/>
        </p:nvSpPr>
        <p:spPr>
          <a:xfrm rot="119997">
            <a:off x="547338" y="5798611"/>
            <a:ext cx="2998350" cy="3598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AB4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7D2"/>
                    </a:gs>
                    <a:gs pos="100000">
                      <a:srgbClr val="0931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3.パパイアの成分</a:t>
            </a:r>
          </a:p>
        </p:txBody>
      </p:sp>
      <p:sp>
        <p:nvSpPr>
          <p:cNvPr id="405" name="Google Shape;405;p13"/>
          <p:cNvSpPr/>
          <p:nvPr/>
        </p:nvSpPr>
        <p:spPr>
          <a:xfrm>
            <a:off x="1017800" y="12900665"/>
            <a:ext cx="2447989" cy="1903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民家に生えているパパイア</a:t>
            </a:r>
          </a:p>
        </p:txBody>
      </p:sp>
      <p:sp>
        <p:nvSpPr>
          <p:cNvPr id="406" name="Google Shape;406;p13"/>
          <p:cNvSpPr/>
          <p:nvPr/>
        </p:nvSpPr>
        <p:spPr>
          <a:xfrm>
            <a:off x="8073732" y="12779963"/>
            <a:ext cx="2331360" cy="4315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沖縄天ぷら盛り合わせ定食</a:t>
            </a:r>
            <a:b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</a:br>
            <a: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（美ら海キッチンぱぱいや）</a:t>
            </a:r>
          </a:p>
        </p:txBody>
      </p:sp>
      <p:pic>
        <p:nvPicPr>
          <p:cNvPr id="407" name="Google Shape;407;p13"/>
          <p:cNvPicPr preferRelativeResize="0"/>
          <p:nvPr/>
        </p:nvPicPr>
        <p:blipFill>
          <a:blip r:embed="rId90">
            <a:alphaModFix/>
          </a:blip>
          <a:stretch>
            <a:fillRect/>
          </a:stretch>
        </p:blipFill>
        <p:spPr>
          <a:xfrm>
            <a:off x="6414878" y="987183"/>
            <a:ext cx="1440027" cy="1440027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13"/>
          <p:cNvPicPr preferRelativeResize="0"/>
          <p:nvPr/>
        </p:nvPicPr>
        <p:blipFill>
          <a:blip r:embed="rId91">
            <a:alphaModFix/>
          </a:blip>
          <a:stretch>
            <a:fillRect/>
          </a:stretch>
        </p:blipFill>
        <p:spPr>
          <a:xfrm>
            <a:off x="4074626" y="4737627"/>
            <a:ext cx="751062" cy="1008837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13"/>
          <p:cNvPicPr preferRelativeResize="0"/>
          <p:nvPr/>
        </p:nvPicPr>
        <p:blipFill>
          <a:blip r:embed="rId92">
            <a:alphaModFix/>
          </a:blip>
          <a:stretch>
            <a:fillRect/>
          </a:stretch>
        </p:blipFill>
        <p:spPr>
          <a:xfrm>
            <a:off x="4825687" y="4741384"/>
            <a:ext cx="751049" cy="1008819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" name="Google Shape;410;p13"/>
          <p:cNvSpPr/>
          <p:nvPr/>
        </p:nvSpPr>
        <p:spPr>
          <a:xfrm>
            <a:off x="1054077" y="9496118"/>
            <a:ext cx="8776287" cy="1218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１８世紀（江戸時代）に中国や台湾から沖縄に入ってきたといわれている。以降、民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でパパイアが栽培されていたり、パパイアが多くの家庭・店舗で食べられていたりし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てきた。現在ではパパイア料理がアレンジされ、お店ではSNS映えを意識した料理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も多く提供されている。</a:t>
            </a:r>
          </a:p>
        </p:txBody>
      </p:sp>
      <p:pic>
        <p:nvPicPr>
          <p:cNvPr id="411" name="Google Shape;411;p13"/>
          <p:cNvPicPr preferRelativeResize="0"/>
          <p:nvPr/>
        </p:nvPicPr>
        <p:blipFill>
          <a:blip r:embed="rId93">
            <a:alphaModFix/>
          </a:blip>
          <a:stretch>
            <a:fillRect/>
          </a:stretch>
        </p:blipFill>
        <p:spPr>
          <a:xfrm rot="-300000">
            <a:off x="4738851" y="11032259"/>
            <a:ext cx="2367076" cy="1402458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13"/>
          <p:cNvSpPr/>
          <p:nvPr/>
        </p:nvSpPr>
        <p:spPr>
          <a:xfrm>
            <a:off x="5096286" y="12690513"/>
            <a:ext cx="1670010" cy="4771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パパイヤイリチー</a:t>
            </a:r>
            <a:b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（パパイヤ炒め）</a:t>
            </a:r>
          </a:p>
        </p:txBody>
      </p:sp>
      <p:sp>
        <p:nvSpPr>
          <p:cNvPr id="413" name="Google Shape;413;p13"/>
          <p:cNvSpPr/>
          <p:nvPr/>
        </p:nvSpPr>
        <p:spPr>
          <a:xfrm>
            <a:off x="538432" y="3282615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414" name="Google Shape;414;p13"/>
          <p:cNvSpPr/>
          <p:nvPr/>
        </p:nvSpPr>
        <p:spPr>
          <a:xfrm>
            <a:off x="905261" y="3316730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415" name="Google Shape;415;p13"/>
          <p:cNvSpPr/>
          <p:nvPr/>
        </p:nvSpPr>
        <p:spPr>
          <a:xfrm>
            <a:off x="611861" y="3175849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416" name="Google Shape;416;p13"/>
          <p:cNvSpPr/>
          <p:nvPr/>
        </p:nvSpPr>
        <p:spPr>
          <a:xfrm>
            <a:off x="508664" y="3242578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417" name="Google Shape;417;p13"/>
          <p:cNvSpPr/>
          <p:nvPr/>
        </p:nvSpPr>
        <p:spPr>
          <a:xfrm>
            <a:off x="623561" y="3011781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418" name="Google Shape;418;p13"/>
          <p:cNvSpPr/>
          <p:nvPr/>
        </p:nvSpPr>
        <p:spPr>
          <a:xfrm>
            <a:off x="905261" y="3069079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419" name="Google Shape;419;p13"/>
          <p:cNvSpPr/>
          <p:nvPr/>
        </p:nvSpPr>
        <p:spPr>
          <a:xfrm>
            <a:off x="647812" y="3316730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420" name="Google Shape;420;p13"/>
          <p:cNvSpPr/>
          <p:nvPr/>
        </p:nvSpPr>
        <p:spPr>
          <a:xfrm>
            <a:off x="798700" y="3123811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421" name="Google Shape;421;p13"/>
          <p:cNvSpPr/>
          <p:nvPr/>
        </p:nvSpPr>
        <p:spPr>
          <a:xfrm>
            <a:off x="647812" y="3242575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422" name="Google Shape;422;p13"/>
          <p:cNvSpPr/>
          <p:nvPr/>
        </p:nvSpPr>
        <p:spPr>
          <a:xfrm>
            <a:off x="723792" y="3282612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423" name="Google Shape;423;p13"/>
          <p:cNvSpPr/>
          <p:nvPr/>
        </p:nvSpPr>
        <p:spPr>
          <a:xfrm>
            <a:off x="833599" y="3322107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24" name="Google Shape;424;p13"/>
          <p:cNvSpPr/>
          <p:nvPr/>
        </p:nvSpPr>
        <p:spPr>
          <a:xfrm>
            <a:off x="647806" y="3307350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25" name="Google Shape;425;p13"/>
          <p:cNvSpPr/>
          <p:nvPr/>
        </p:nvSpPr>
        <p:spPr>
          <a:xfrm>
            <a:off x="820165" y="3236277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26" name="Google Shape;426;p13"/>
          <p:cNvSpPr/>
          <p:nvPr/>
        </p:nvSpPr>
        <p:spPr>
          <a:xfrm>
            <a:off x="820165" y="3498842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27" name="Google Shape;427;p13"/>
          <p:cNvSpPr/>
          <p:nvPr/>
        </p:nvSpPr>
        <p:spPr>
          <a:xfrm>
            <a:off x="846011" y="3307350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28" name="Google Shape;428;p13"/>
          <p:cNvSpPr/>
          <p:nvPr/>
        </p:nvSpPr>
        <p:spPr>
          <a:xfrm>
            <a:off x="905254" y="3307341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29" name="Google Shape;429;p13"/>
          <p:cNvSpPr/>
          <p:nvPr/>
        </p:nvSpPr>
        <p:spPr>
          <a:xfrm>
            <a:off x="877664" y="3380069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30" name="Google Shape;430;p13"/>
          <p:cNvSpPr/>
          <p:nvPr/>
        </p:nvSpPr>
        <p:spPr>
          <a:xfrm>
            <a:off x="733630" y="3620943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31" name="Google Shape;431;p13"/>
          <p:cNvSpPr/>
          <p:nvPr/>
        </p:nvSpPr>
        <p:spPr>
          <a:xfrm>
            <a:off x="877664" y="3380069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32" name="Google Shape;432;p13"/>
          <p:cNvSpPr/>
          <p:nvPr/>
        </p:nvSpPr>
        <p:spPr>
          <a:xfrm>
            <a:off x="733630" y="348949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33" name="Google Shape;433;p13"/>
          <p:cNvSpPr/>
          <p:nvPr/>
        </p:nvSpPr>
        <p:spPr>
          <a:xfrm>
            <a:off x="809598" y="3596257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34" name="Google Shape;434;p13"/>
          <p:cNvSpPr/>
          <p:nvPr/>
        </p:nvSpPr>
        <p:spPr>
          <a:xfrm>
            <a:off x="885565" y="3703024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35" name="Google Shape;435;p13"/>
          <p:cNvSpPr/>
          <p:nvPr/>
        </p:nvSpPr>
        <p:spPr>
          <a:xfrm>
            <a:off x="520028" y="380979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36" name="Google Shape;436;p13"/>
          <p:cNvSpPr/>
          <p:nvPr/>
        </p:nvSpPr>
        <p:spPr>
          <a:xfrm>
            <a:off x="61001" y="30119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37" name="Google Shape;437;p13"/>
          <p:cNvSpPr/>
          <p:nvPr/>
        </p:nvSpPr>
        <p:spPr>
          <a:xfrm>
            <a:off x="61001" y="30950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38" name="Google Shape;438;p13"/>
          <p:cNvSpPr/>
          <p:nvPr/>
        </p:nvSpPr>
        <p:spPr>
          <a:xfrm>
            <a:off x="758965" y="3563646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39" name="Google Shape;439;p13"/>
          <p:cNvSpPr/>
          <p:nvPr/>
        </p:nvSpPr>
        <p:spPr>
          <a:xfrm>
            <a:off x="834932" y="3670413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40" name="Google Shape;440;p13"/>
          <p:cNvSpPr/>
          <p:nvPr/>
        </p:nvSpPr>
        <p:spPr>
          <a:xfrm>
            <a:off x="467050" y="377718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41" name="Google Shape;441;p13"/>
          <p:cNvSpPr/>
          <p:nvPr/>
        </p:nvSpPr>
        <p:spPr>
          <a:xfrm>
            <a:off x="546536" y="388394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42" name="Google Shape;442;p13"/>
          <p:cNvSpPr/>
          <p:nvPr/>
        </p:nvSpPr>
        <p:spPr>
          <a:xfrm>
            <a:off x="626022" y="399071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43" name="Google Shape;443;p13"/>
          <p:cNvSpPr/>
          <p:nvPr/>
        </p:nvSpPr>
        <p:spPr>
          <a:xfrm>
            <a:off x="140487" y="32018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44" name="Google Shape;444;p13"/>
          <p:cNvSpPr/>
          <p:nvPr/>
        </p:nvSpPr>
        <p:spPr>
          <a:xfrm>
            <a:off x="674761" y="330856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45" name="Google Shape;445;p13"/>
          <p:cNvSpPr/>
          <p:nvPr/>
        </p:nvSpPr>
        <p:spPr>
          <a:xfrm>
            <a:off x="750728" y="341533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46" name="Google Shape;446;p13"/>
          <p:cNvSpPr/>
          <p:nvPr/>
        </p:nvSpPr>
        <p:spPr>
          <a:xfrm>
            <a:off x="826695" y="3522102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47" name="Google Shape;447;p13"/>
          <p:cNvSpPr/>
          <p:nvPr/>
        </p:nvSpPr>
        <p:spPr>
          <a:xfrm>
            <a:off x="902662" y="3628869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48" name="Google Shape;448;p13"/>
          <p:cNvSpPr/>
          <p:nvPr/>
        </p:nvSpPr>
        <p:spPr>
          <a:xfrm>
            <a:off x="537917" y="37356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49" name="Google Shape;449;p13"/>
          <p:cNvSpPr/>
          <p:nvPr/>
        </p:nvSpPr>
        <p:spPr>
          <a:xfrm>
            <a:off x="617403" y="38424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50" name="Google Shape;450;p13"/>
          <p:cNvSpPr/>
          <p:nvPr/>
        </p:nvSpPr>
        <p:spPr>
          <a:xfrm>
            <a:off x="187454" y="305349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51" name="Google Shape;451;p13"/>
          <p:cNvSpPr/>
          <p:nvPr/>
        </p:nvSpPr>
        <p:spPr>
          <a:xfrm>
            <a:off x="266940" y="31602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52" name="Google Shape;452;p13"/>
          <p:cNvSpPr/>
          <p:nvPr/>
        </p:nvSpPr>
        <p:spPr>
          <a:xfrm>
            <a:off x="795615" y="326702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53" name="Google Shape;453;p13"/>
          <p:cNvSpPr/>
          <p:nvPr/>
        </p:nvSpPr>
        <p:spPr>
          <a:xfrm>
            <a:off x="871583" y="337379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54" name="Google Shape;454;p13"/>
          <p:cNvSpPr/>
          <p:nvPr/>
        </p:nvSpPr>
        <p:spPr>
          <a:xfrm>
            <a:off x="505398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55" name="Google Shape;455;p13"/>
          <p:cNvSpPr/>
          <p:nvPr/>
        </p:nvSpPr>
        <p:spPr>
          <a:xfrm>
            <a:off x="584884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56" name="Google Shape;456;p13"/>
          <p:cNvSpPr/>
          <p:nvPr/>
        </p:nvSpPr>
        <p:spPr>
          <a:xfrm>
            <a:off x="664370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57" name="Google Shape;457;p13"/>
          <p:cNvSpPr/>
          <p:nvPr/>
        </p:nvSpPr>
        <p:spPr>
          <a:xfrm>
            <a:off x="743856" y="38008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58" name="Google Shape;458;p13"/>
          <p:cNvSpPr/>
          <p:nvPr/>
        </p:nvSpPr>
        <p:spPr>
          <a:xfrm>
            <a:off x="378945" y="318394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59" name="Google Shape;459;p13"/>
          <p:cNvSpPr/>
          <p:nvPr/>
        </p:nvSpPr>
        <p:spPr>
          <a:xfrm>
            <a:off x="902662" y="3290704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60" name="Google Shape;460;p13"/>
          <p:cNvSpPr/>
          <p:nvPr/>
        </p:nvSpPr>
        <p:spPr>
          <a:xfrm>
            <a:off x="537917" y="33974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61" name="Google Shape;461;p13"/>
          <p:cNvSpPr/>
          <p:nvPr/>
        </p:nvSpPr>
        <p:spPr>
          <a:xfrm>
            <a:off x="617403" y="350424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62" name="Google Shape;462;p13"/>
          <p:cNvSpPr/>
          <p:nvPr/>
        </p:nvSpPr>
        <p:spPr>
          <a:xfrm>
            <a:off x="696889" y="36110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63" name="Google Shape;463;p13"/>
          <p:cNvSpPr/>
          <p:nvPr/>
        </p:nvSpPr>
        <p:spPr>
          <a:xfrm>
            <a:off x="776375" y="37177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64" name="Google Shape;464;p13"/>
          <p:cNvSpPr/>
          <p:nvPr/>
        </p:nvSpPr>
        <p:spPr>
          <a:xfrm>
            <a:off x="219973" y="318394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65" name="Google Shape;465;p13"/>
          <p:cNvSpPr/>
          <p:nvPr/>
        </p:nvSpPr>
        <p:spPr>
          <a:xfrm>
            <a:off x="750728" y="3290704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66" name="Google Shape;466;p13"/>
          <p:cNvSpPr/>
          <p:nvPr/>
        </p:nvSpPr>
        <p:spPr>
          <a:xfrm>
            <a:off x="826695" y="339747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67" name="Google Shape;467;p13"/>
          <p:cNvSpPr/>
          <p:nvPr/>
        </p:nvSpPr>
        <p:spPr>
          <a:xfrm>
            <a:off x="902662" y="350423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68" name="Google Shape;468;p13"/>
          <p:cNvSpPr/>
          <p:nvPr/>
        </p:nvSpPr>
        <p:spPr>
          <a:xfrm>
            <a:off x="537917" y="36110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69" name="Google Shape;469;p13"/>
          <p:cNvSpPr/>
          <p:nvPr/>
        </p:nvSpPr>
        <p:spPr>
          <a:xfrm>
            <a:off x="617403" y="37177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70" name="Google Shape;470;p13"/>
          <p:cNvSpPr/>
          <p:nvPr/>
        </p:nvSpPr>
        <p:spPr>
          <a:xfrm>
            <a:off x="378945" y="32018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71" name="Google Shape;471;p13"/>
          <p:cNvSpPr/>
          <p:nvPr/>
        </p:nvSpPr>
        <p:spPr>
          <a:xfrm>
            <a:off x="776375" y="39313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72" name="Google Shape;472;p13"/>
          <p:cNvSpPr/>
          <p:nvPr/>
        </p:nvSpPr>
        <p:spPr>
          <a:xfrm>
            <a:off x="855861" y="40380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73" name="Google Shape;473;p13"/>
          <p:cNvSpPr/>
          <p:nvPr/>
        </p:nvSpPr>
        <p:spPr>
          <a:xfrm>
            <a:off x="617403" y="356655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74" name="Google Shape;474;p13"/>
          <p:cNvSpPr/>
          <p:nvPr/>
        </p:nvSpPr>
        <p:spPr>
          <a:xfrm>
            <a:off x="584884" y="34687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75" name="Google Shape;475;p13"/>
          <p:cNvSpPr/>
          <p:nvPr/>
        </p:nvSpPr>
        <p:spPr>
          <a:xfrm>
            <a:off x="140487" y="311871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76" name="Google Shape;476;p13"/>
          <p:cNvSpPr/>
          <p:nvPr/>
        </p:nvSpPr>
        <p:spPr>
          <a:xfrm>
            <a:off x="674761" y="32254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77" name="Google Shape;477;p13"/>
          <p:cNvSpPr/>
          <p:nvPr/>
        </p:nvSpPr>
        <p:spPr>
          <a:xfrm>
            <a:off x="750728" y="333224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78" name="Google Shape;478;p13"/>
          <p:cNvSpPr/>
          <p:nvPr/>
        </p:nvSpPr>
        <p:spPr>
          <a:xfrm>
            <a:off x="826695" y="343901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79" name="Google Shape;479;p13"/>
          <p:cNvSpPr/>
          <p:nvPr/>
        </p:nvSpPr>
        <p:spPr>
          <a:xfrm>
            <a:off x="902662" y="35457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80" name="Google Shape;480;p13"/>
          <p:cNvSpPr/>
          <p:nvPr/>
        </p:nvSpPr>
        <p:spPr>
          <a:xfrm>
            <a:off x="537917" y="36525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81" name="Google Shape;481;p13"/>
          <p:cNvSpPr/>
          <p:nvPr/>
        </p:nvSpPr>
        <p:spPr>
          <a:xfrm>
            <a:off x="617403" y="375931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82" name="Google Shape;482;p13"/>
          <p:cNvSpPr/>
          <p:nvPr/>
        </p:nvSpPr>
        <p:spPr>
          <a:xfrm>
            <a:off x="696889" y="386608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83" name="Google Shape;483;p13"/>
          <p:cNvSpPr/>
          <p:nvPr/>
        </p:nvSpPr>
        <p:spPr>
          <a:xfrm>
            <a:off x="465655" y="342887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84" name="Google Shape;484;p13"/>
          <p:cNvSpPr/>
          <p:nvPr/>
        </p:nvSpPr>
        <p:spPr>
          <a:xfrm>
            <a:off x="115244" y="30950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85" name="Google Shape;485;p13"/>
          <p:cNvSpPr/>
          <p:nvPr/>
        </p:nvSpPr>
        <p:spPr>
          <a:xfrm>
            <a:off x="115244" y="311871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86" name="Google Shape;486;p13"/>
          <p:cNvSpPr/>
          <p:nvPr/>
        </p:nvSpPr>
        <p:spPr>
          <a:xfrm>
            <a:off x="650635" y="32254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87" name="Google Shape;487;p13"/>
          <p:cNvSpPr/>
          <p:nvPr/>
        </p:nvSpPr>
        <p:spPr>
          <a:xfrm>
            <a:off x="726602" y="333224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88" name="Google Shape;488;p13"/>
          <p:cNvSpPr/>
          <p:nvPr/>
        </p:nvSpPr>
        <p:spPr>
          <a:xfrm>
            <a:off x="802569" y="343901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89" name="Google Shape;489;p13"/>
          <p:cNvSpPr/>
          <p:nvPr/>
        </p:nvSpPr>
        <p:spPr>
          <a:xfrm>
            <a:off x="878536" y="35457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90" name="Google Shape;490;p13"/>
          <p:cNvSpPr/>
          <p:nvPr/>
        </p:nvSpPr>
        <p:spPr>
          <a:xfrm>
            <a:off x="512674" y="36525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91" name="Google Shape;491;p13"/>
          <p:cNvSpPr/>
          <p:nvPr/>
        </p:nvSpPr>
        <p:spPr>
          <a:xfrm>
            <a:off x="592160" y="375931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92" name="Google Shape;492;p13"/>
          <p:cNvSpPr/>
          <p:nvPr/>
        </p:nvSpPr>
        <p:spPr>
          <a:xfrm>
            <a:off x="671646" y="386608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93" name="Google Shape;493;p13"/>
          <p:cNvSpPr/>
          <p:nvPr/>
        </p:nvSpPr>
        <p:spPr>
          <a:xfrm>
            <a:off x="751132" y="39728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94" name="Google Shape;494;p13"/>
          <p:cNvSpPr/>
          <p:nvPr/>
        </p:nvSpPr>
        <p:spPr>
          <a:xfrm>
            <a:off x="194730" y="32018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95" name="Google Shape;495;p13"/>
          <p:cNvSpPr/>
          <p:nvPr/>
        </p:nvSpPr>
        <p:spPr>
          <a:xfrm>
            <a:off x="726602" y="330856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96" name="Google Shape;496;p13"/>
          <p:cNvSpPr/>
          <p:nvPr/>
        </p:nvSpPr>
        <p:spPr>
          <a:xfrm>
            <a:off x="802569" y="341533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97" name="Google Shape;497;p13"/>
          <p:cNvSpPr/>
          <p:nvPr/>
        </p:nvSpPr>
        <p:spPr>
          <a:xfrm>
            <a:off x="878536" y="3522102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98" name="Google Shape;498;p13"/>
          <p:cNvSpPr/>
          <p:nvPr/>
        </p:nvSpPr>
        <p:spPr>
          <a:xfrm>
            <a:off x="512674" y="362887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499" name="Google Shape;499;p13"/>
          <p:cNvSpPr/>
          <p:nvPr/>
        </p:nvSpPr>
        <p:spPr>
          <a:xfrm>
            <a:off x="592160" y="37356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00" name="Google Shape;500;p13"/>
          <p:cNvSpPr/>
          <p:nvPr/>
        </p:nvSpPr>
        <p:spPr>
          <a:xfrm>
            <a:off x="671646" y="38424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01" name="Google Shape;501;p13"/>
          <p:cNvSpPr/>
          <p:nvPr/>
        </p:nvSpPr>
        <p:spPr>
          <a:xfrm>
            <a:off x="751132" y="394917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02" name="Google Shape;502;p13"/>
          <p:cNvSpPr/>
          <p:nvPr/>
        </p:nvSpPr>
        <p:spPr>
          <a:xfrm>
            <a:off x="830618" y="405593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03" name="Google Shape;503;p13"/>
          <p:cNvSpPr/>
          <p:nvPr/>
        </p:nvSpPr>
        <p:spPr>
          <a:xfrm>
            <a:off x="387564" y="313659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04" name="Google Shape;504;p13"/>
          <p:cNvSpPr/>
          <p:nvPr/>
        </p:nvSpPr>
        <p:spPr>
          <a:xfrm>
            <a:off x="2206327" y="298249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05" name="Google Shape;505;p13"/>
          <p:cNvSpPr/>
          <p:nvPr/>
        </p:nvSpPr>
        <p:spPr>
          <a:xfrm>
            <a:off x="1421377" y="31423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06" name="Google Shape;506;p13"/>
          <p:cNvSpPr/>
          <p:nvPr/>
        </p:nvSpPr>
        <p:spPr>
          <a:xfrm>
            <a:off x="1594705" y="32433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07" name="Google Shape;507;p13"/>
          <p:cNvSpPr/>
          <p:nvPr/>
        </p:nvSpPr>
        <p:spPr>
          <a:xfrm>
            <a:off x="1674191" y="33501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08" name="Google Shape;508;p13"/>
          <p:cNvSpPr/>
          <p:nvPr/>
        </p:nvSpPr>
        <p:spPr>
          <a:xfrm>
            <a:off x="1753677" y="34569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09" name="Google Shape;509;p13"/>
          <p:cNvSpPr/>
          <p:nvPr/>
        </p:nvSpPr>
        <p:spPr>
          <a:xfrm>
            <a:off x="1833163" y="35636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10" name="Google Shape;510;p13"/>
          <p:cNvSpPr/>
          <p:nvPr/>
        </p:nvSpPr>
        <p:spPr>
          <a:xfrm>
            <a:off x="1912649" y="36704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11" name="Google Shape;511;p13"/>
          <p:cNvSpPr/>
          <p:nvPr/>
        </p:nvSpPr>
        <p:spPr>
          <a:xfrm>
            <a:off x="1992135" y="37772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12" name="Google Shape;512;p13"/>
          <p:cNvSpPr/>
          <p:nvPr/>
        </p:nvSpPr>
        <p:spPr>
          <a:xfrm>
            <a:off x="2071621" y="38839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13" name="Google Shape;513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14" name="Google Shape;514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15" name="Google Shape;515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16" name="Google Shape;516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17" name="Google Shape;517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18" name="Google Shape;518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19" name="Google Shape;519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20" name="Google Shape;520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21" name="Google Shape;521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22" name="Google Shape;522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23" name="Google Shape;523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24" name="Google Shape;524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25" name="Google Shape;525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26" name="Google Shape;526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27" name="Google Shape;527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28" name="Google Shape;528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29" name="Google Shape;529;p13"/>
          <p:cNvSpPr/>
          <p:nvPr/>
        </p:nvSpPr>
        <p:spPr>
          <a:xfrm>
            <a:off x="2136751" y="41032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30" name="Google Shape;530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31" name="Google Shape;531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32" name="Google Shape;532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33" name="Google Shape;533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34" name="Google Shape;534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35" name="Google Shape;535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36" name="Google Shape;536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37" name="Google Shape;537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38" name="Google Shape;538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39" name="Google Shape;539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40" name="Google Shape;540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41" name="Google Shape;541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42" name="Google Shape;542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43" name="Google Shape;543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44" name="Google Shape;544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45" name="Google Shape;545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46" name="Google Shape;546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47" name="Google Shape;547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48" name="Google Shape;548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49" name="Google Shape;549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50" name="Google Shape;550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51" name="Google Shape;551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52" name="Google Shape;552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53" name="Google Shape;553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54" name="Google Shape;554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55" name="Google Shape;555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56" name="Google Shape;556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57" name="Google Shape;557;p13"/>
          <p:cNvSpPr/>
          <p:nvPr/>
        </p:nvSpPr>
        <p:spPr>
          <a:xfrm>
            <a:off x="467050" y="32433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58" name="Google Shape;558;p13"/>
          <p:cNvSpPr/>
          <p:nvPr/>
        </p:nvSpPr>
        <p:spPr>
          <a:xfrm>
            <a:off x="546536" y="33501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59" name="Google Shape;559;p13"/>
          <p:cNvSpPr/>
          <p:nvPr/>
        </p:nvSpPr>
        <p:spPr>
          <a:xfrm>
            <a:off x="626022" y="34569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60" name="Google Shape;560;p13"/>
          <p:cNvSpPr/>
          <p:nvPr/>
        </p:nvSpPr>
        <p:spPr>
          <a:xfrm>
            <a:off x="705508" y="35636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61" name="Google Shape;561;p13"/>
          <p:cNvSpPr/>
          <p:nvPr/>
        </p:nvSpPr>
        <p:spPr>
          <a:xfrm>
            <a:off x="784994" y="36704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62" name="Google Shape;562;p13"/>
          <p:cNvSpPr/>
          <p:nvPr/>
        </p:nvSpPr>
        <p:spPr>
          <a:xfrm>
            <a:off x="864480" y="37772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63" name="Google Shape;563;p13"/>
          <p:cNvSpPr/>
          <p:nvPr/>
        </p:nvSpPr>
        <p:spPr>
          <a:xfrm>
            <a:off x="1527319" y="308298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64" name="Google Shape;564;p13"/>
          <p:cNvSpPr/>
          <p:nvPr/>
        </p:nvSpPr>
        <p:spPr>
          <a:xfrm>
            <a:off x="1606805" y="31897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65" name="Google Shape;565;p13"/>
          <p:cNvSpPr/>
          <p:nvPr/>
        </p:nvSpPr>
        <p:spPr>
          <a:xfrm>
            <a:off x="1686291" y="32965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66" name="Google Shape;566;p13"/>
          <p:cNvSpPr/>
          <p:nvPr/>
        </p:nvSpPr>
        <p:spPr>
          <a:xfrm>
            <a:off x="1765777" y="340328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67" name="Google Shape;567;p13"/>
          <p:cNvSpPr/>
          <p:nvPr/>
        </p:nvSpPr>
        <p:spPr>
          <a:xfrm>
            <a:off x="1845263" y="35100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68" name="Google Shape;568;p13"/>
          <p:cNvSpPr/>
          <p:nvPr/>
        </p:nvSpPr>
        <p:spPr>
          <a:xfrm>
            <a:off x="1924749" y="36168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69" name="Google Shape;569;p13"/>
          <p:cNvSpPr/>
          <p:nvPr/>
        </p:nvSpPr>
        <p:spPr>
          <a:xfrm>
            <a:off x="2004235" y="372358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70" name="Google Shape;570;p13"/>
          <p:cNvSpPr/>
          <p:nvPr/>
        </p:nvSpPr>
        <p:spPr>
          <a:xfrm>
            <a:off x="2083721" y="38303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71" name="Google Shape;571;p13"/>
          <p:cNvSpPr/>
          <p:nvPr/>
        </p:nvSpPr>
        <p:spPr>
          <a:xfrm>
            <a:off x="1674191" y="321966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72" name="Google Shape;572;p13"/>
          <p:cNvSpPr/>
          <p:nvPr/>
        </p:nvSpPr>
        <p:spPr>
          <a:xfrm>
            <a:off x="1753677" y="332643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73" name="Google Shape;573;p13"/>
          <p:cNvSpPr/>
          <p:nvPr/>
        </p:nvSpPr>
        <p:spPr>
          <a:xfrm>
            <a:off x="1833163" y="343320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74" name="Google Shape;574;p13"/>
          <p:cNvSpPr/>
          <p:nvPr/>
        </p:nvSpPr>
        <p:spPr>
          <a:xfrm>
            <a:off x="1912649" y="353997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75" name="Google Shape;575;p13"/>
          <p:cNvSpPr/>
          <p:nvPr/>
        </p:nvSpPr>
        <p:spPr>
          <a:xfrm>
            <a:off x="1992135" y="364673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76" name="Google Shape;576;p13"/>
          <p:cNvSpPr/>
          <p:nvPr/>
        </p:nvSpPr>
        <p:spPr>
          <a:xfrm>
            <a:off x="2071621" y="375350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77" name="Google Shape;577;p13"/>
          <p:cNvSpPr/>
          <p:nvPr/>
        </p:nvSpPr>
        <p:spPr>
          <a:xfrm>
            <a:off x="2151107" y="386027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78" name="Google Shape;578;p13"/>
          <p:cNvSpPr/>
          <p:nvPr/>
        </p:nvSpPr>
        <p:spPr>
          <a:xfrm>
            <a:off x="1070275" y="305349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79" name="Google Shape;579;p13"/>
          <p:cNvSpPr/>
          <p:nvPr/>
        </p:nvSpPr>
        <p:spPr>
          <a:xfrm>
            <a:off x="1149761" y="31602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80" name="Google Shape;580;p13"/>
          <p:cNvSpPr/>
          <p:nvPr/>
        </p:nvSpPr>
        <p:spPr>
          <a:xfrm>
            <a:off x="1229247" y="32670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81" name="Google Shape;581;p13"/>
          <p:cNvSpPr/>
          <p:nvPr/>
        </p:nvSpPr>
        <p:spPr>
          <a:xfrm>
            <a:off x="1308733" y="33737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82" name="Google Shape;582;p13"/>
          <p:cNvSpPr/>
          <p:nvPr/>
        </p:nvSpPr>
        <p:spPr>
          <a:xfrm>
            <a:off x="1388219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83" name="Google Shape;583;p13"/>
          <p:cNvSpPr/>
          <p:nvPr/>
        </p:nvSpPr>
        <p:spPr>
          <a:xfrm>
            <a:off x="1467705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84" name="Google Shape;584;p13"/>
          <p:cNvSpPr/>
          <p:nvPr/>
        </p:nvSpPr>
        <p:spPr>
          <a:xfrm>
            <a:off x="1547191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85" name="Google Shape;585;p13"/>
          <p:cNvSpPr/>
          <p:nvPr/>
        </p:nvSpPr>
        <p:spPr>
          <a:xfrm>
            <a:off x="1626677" y="38008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86" name="Google Shape;586;p13"/>
          <p:cNvSpPr/>
          <p:nvPr/>
        </p:nvSpPr>
        <p:spPr>
          <a:xfrm>
            <a:off x="1421377" y="31602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87" name="Google Shape;587;p13"/>
          <p:cNvSpPr/>
          <p:nvPr/>
        </p:nvSpPr>
        <p:spPr>
          <a:xfrm>
            <a:off x="1500863" y="32670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88" name="Google Shape;588;p13"/>
          <p:cNvSpPr/>
          <p:nvPr/>
        </p:nvSpPr>
        <p:spPr>
          <a:xfrm>
            <a:off x="1580349" y="33737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89" name="Google Shape;589;p13"/>
          <p:cNvSpPr/>
          <p:nvPr/>
        </p:nvSpPr>
        <p:spPr>
          <a:xfrm>
            <a:off x="1659835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90" name="Google Shape;590;p13"/>
          <p:cNvSpPr/>
          <p:nvPr/>
        </p:nvSpPr>
        <p:spPr>
          <a:xfrm>
            <a:off x="1739321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91" name="Google Shape;591;p13"/>
          <p:cNvSpPr/>
          <p:nvPr/>
        </p:nvSpPr>
        <p:spPr>
          <a:xfrm>
            <a:off x="1818807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92" name="Google Shape;592;p13"/>
          <p:cNvSpPr/>
          <p:nvPr/>
        </p:nvSpPr>
        <p:spPr>
          <a:xfrm>
            <a:off x="1898293" y="38008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93" name="Google Shape;593;p13"/>
          <p:cNvSpPr/>
          <p:nvPr/>
        </p:nvSpPr>
        <p:spPr>
          <a:xfrm>
            <a:off x="1977779" y="39076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94" name="Google Shape;594;p13"/>
          <p:cNvSpPr/>
          <p:nvPr/>
        </p:nvSpPr>
        <p:spPr>
          <a:xfrm>
            <a:off x="1447833" y="319599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95" name="Google Shape;595;p13"/>
          <p:cNvSpPr/>
          <p:nvPr/>
        </p:nvSpPr>
        <p:spPr>
          <a:xfrm>
            <a:off x="1527319" y="330275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96" name="Google Shape;596;p13"/>
          <p:cNvSpPr/>
          <p:nvPr/>
        </p:nvSpPr>
        <p:spPr>
          <a:xfrm>
            <a:off x="1606805" y="340952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97" name="Google Shape;597;p13"/>
          <p:cNvSpPr/>
          <p:nvPr/>
        </p:nvSpPr>
        <p:spPr>
          <a:xfrm>
            <a:off x="1686291" y="351629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98" name="Google Shape;598;p13"/>
          <p:cNvSpPr/>
          <p:nvPr/>
        </p:nvSpPr>
        <p:spPr>
          <a:xfrm>
            <a:off x="1765777" y="362305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599" name="Google Shape;599;p13"/>
          <p:cNvSpPr/>
          <p:nvPr/>
        </p:nvSpPr>
        <p:spPr>
          <a:xfrm>
            <a:off x="1845263" y="372982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00" name="Google Shape;600;p13"/>
          <p:cNvSpPr/>
          <p:nvPr/>
        </p:nvSpPr>
        <p:spPr>
          <a:xfrm>
            <a:off x="1924749" y="383659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01" name="Google Shape;601;p13"/>
          <p:cNvSpPr/>
          <p:nvPr/>
        </p:nvSpPr>
        <p:spPr>
          <a:xfrm>
            <a:off x="1674191" y="320762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02" name="Google Shape;602;p13"/>
          <p:cNvSpPr/>
          <p:nvPr/>
        </p:nvSpPr>
        <p:spPr>
          <a:xfrm>
            <a:off x="1753677" y="331438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03" name="Google Shape;603;p13"/>
          <p:cNvSpPr/>
          <p:nvPr/>
        </p:nvSpPr>
        <p:spPr>
          <a:xfrm>
            <a:off x="1833163" y="342115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04" name="Google Shape;604;p13"/>
          <p:cNvSpPr/>
          <p:nvPr/>
        </p:nvSpPr>
        <p:spPr>
          <a:xfrm>
            <a:off x="1912649" y="352792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05" name="Google Shape;605;p13"/>
          <p:cNvSpPr/>
          <p:nvPr/>
        </p:nvSpPr>
        <p:spPr>
          <a:xfrm>
            <a:off x="1992135" y="363468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06" name="Google Shape;606;p13"/>
          <p:cNvSpPr/>
          <p:nvPr/>
        </p:nvSpPr>
        <p:spPr>
          <a:xfrm>
            <a:off x="2071621" y="374145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07" name="Google Shape;607;p13"/>
          <p:cNvSpPr/>
          <p:nvPr/>
        </p:nvSpPr>
        <p:spPr>
          <a:xfrm>
            <a:off x="2151107" y="384822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08" name="Google Shape;608;p13"/>
          <p:cNvSpPr/>
          <p:nvPr/>
        </p:nvSpPr>
        <p:spPr>
          <a:xfrm>
            <a:off x="2230593" y="395498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09" name="Google Shape;609;p13"/>
          <p:cNvSpPr/>
          <p:nvPr/>
        </p:nvSpPr>
        <p:spPr>
          <a:xfrm>
            <a:off x="2061907" y="317231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10" name="Google Shape;610;p13"/>
          <p:cNvSpPr/>
          <p:nvPr/>
        </p:nvSpPr>
        <p:spPr>
          <a:xfrm>
            <a:off x="2141393" y="327907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11" name="Google Shape;611;p13"/>
          <p:cNvSpPr/>
          <p:nvPr/>
        </p:nvSpPr>
        <p:spPr>
          <a:xfrm>
            <a:off x="2220879" y="338584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12" name="Google Shape;612;p13"/>
          <p:cNvSpPr/>
          <p:nvPr/>
        </p:nvSpPr>
        <p:spPr>
          <a:xfrm>
            <a:off x="2300365" y="349261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13" name="Google Shape;613;p13"/>
          <p:cNvSpPr/>
          <p:nvPr/>
        </p:nvSpPr>
        <p:spPr>
          <a:xfrm>
            <a:off x="2379851" y="359937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14" name="Google Shape;614;p13"/>
          <p:cNvSpPr/>
          <p:nvPr/>
        </p:nvSpPr>
        <p:spPr>
          <a:xfrm>
            <a:off x="2459337" y="370614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15" name="Google Shape;615;p13"/>
          <p:cNvSpPr/>
          <p:nvPr/>
        </p:nvSpPr>
        <p:spPr>
          <a:xfrm>
            <a:off x="2538823" y="381291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16" name="Google Shape;616;p13"/>
          <p:cNvSpPr/>
          <p:nvPr/>
        </p:nvSpPr>
        <p:spPr>
          <a:xfrm>
            <a:off x="2618309" y="391967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pic>
        <p:nvPicPr>
          <p:cNvPr id="617" name="Google Shape;617;p13"/>
          <p:cNvPicPr preferRelativeResize="0"/>
          <p:nvPr/>
        </p:nvPicPr>
        <p:blipFill>
          <a:blip r:embed="rId94">
            <a:alphaModFix/>
          </a:blip>
          <a:stretch>
            <a:fillRect/>
          </a:stretch>
        </p:blipFill>
        <p:spPr>
          <a:xfrm>
            <a:off x="833653" y="3539495"/>
            <a:ext cx="2339630" cy="183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3"/>
          <p:cNvPicPr preferRelativeResize="0"/>
          <p:nvPr/>
        </p:nvPicPr>
        <p:blipFill>
          <a:blip r:embed="rId95">
            <a:alphaModFix/>
          </a:blip>
          <a:stretch>
            <a:fillRect/>
          </a:stretch>
        </p:blipFill>
        <p:spPr>
          <a:xfrm>
            <a:off x="2832838" y="3749201"/>
            <a:ext cx="2089549" cy="17569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152400">
              <a:srgbClr val="000000"/>
            </a:outerShdw>
          </a:effectLst>
        </p:spPr>
      </p:pic>
      <p:pic>
        <p:nvPicPr>
          <p:cNvPr id="619" name="Google Shape;61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1263742" y="3448336"/>
            <a:ext cx="12262692" cy="823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3"/>
          <p:cNvPicPr preferRelativeResize="0"/>
          <p:nvPr/>
        </p:nvPicPr>
        <p:blipFill>
          <a:blip r:embed="rId89">
            <a:alphaModFix/>
          </a:blip>
          <a:stretch>
            <a:fillRect/>
          </a:stretch>
        </p:blipFill>
        <p:spPr>
          <a:xfrm rot="934401">
            <a:off x="1193376" y="11199903"/>
            <a:ext cx="2700357" cy="178203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1" name="Google Shape;621;p13"/>
          <p:cNvSpPr/>
          <p:nvPr/>
        </p:nvSpPr>
        <p:spPr>
          <a:xfrm rot="-64831">
            <a:off x="1122904" y="8853970"/>
            <a:ext cx="2841284" cy="5445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Kaisei Decol"/>
              </a:rPr>
              <a:t>4.現在の沖縄とパパイア</a:t>
            </a:r>
          </a:p>
        </p:txBody>
      </p:sp>
      <p:sp>
        <p:nvSpPr>
          <p:cNvPr id="622" name="Google Shape;622;p13"/>
          <p:cNvSpPr/>
          <p:nvPr/>
        </p:nvSpPr>
        <p:spPr>
          <a:xfrm>
            <a:off x="572138" y="3230577"/>
            <a:ext cx="5288712" cy="6296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オキナワノパパイア</a:t>
            </a:r>
          </a:p>
        </p:txBody>
      </p:sp>
      <p:sp>
        <p:nvSpPr>
          <p:cNvPr id="623" name="Google Shape;623;p13"/>
          <p:cNvSpPr/>
          <p:nvPr/>
        </p:nvSpPr>
        <p:spPr>
          <a:xfrm>
            <a:off x="626951" y="4540502"/>
            <a:ext cx="1683209" cy="2619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lgDash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1.”パパイア”とは?</a:t>
            </a:r>
          </a:p>
        </p:txBody>
      </p:sp>
      <p:sp>
        <p:nvSpPr>
          <p:cNvPr id="624" name="Google Shape;624;p13"/>
          <p:cNvSpPr/>
          <p:nvPr/>
        </p:nvSpPr>
        <p:spPr>
          <a:xfrm>
            <a:off x="308312" y="1124713"/>
            <a:ext cx="6574623" cy="8714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植物界・アブラナ目・パパイア科・パパイア属の植物。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食用、観賞用など、様々な用途で育てられる。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消化酵素が最も多い果物（野菜）だと言われている</a:t>
            </a:r>
          </a:p>
        </p:txBody>
      </p:sp>
      <p:sp>
        <p:nvSpPr>
          <p:cNvPr id="625" name="Google Shape;625;p13"/>
          <p:cNvSpPr/>
          <p:nvPr/>
        </p:nvSpPr>
        <p:spPr>
          <a:xfrm>
            <a:off x="384438" y="2287138"/>
            <a:ext cx="5255985" cy="3261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E6B8AF"/>
                    </a:gs>
                    <a:gs pos="11000">
                      <a:srgbClr val="F4CCCC"/>
                    </a:gs>
                    <a:gs pos="25000">
                      <a:srgbClr val="FCE5CD"/>
                    </a:gs>
                    <a:gs pos="39000">
                      <a:srgbClr val="FFF2CC"/>
                    </a:gs>
                    <a:gs pos="52999">
                      <a:srgbClr val="D9EAD3"/>
                    </a:gs>
                    <a:gs pos="67000">
                      <a:srgbClr val="C9DAF8"/>
                    </a:gs>
                    <a:gs pos="79000">
                      <a:srgbClr val="CFE2F3"/>
                    </a:gs>
                    <a:gs pos="90000">
                      <a:srgbClr val="D9D2E9"/>
                    </a:gs>
                    <a:gs pos="100000">
                      <a:srgbClr val="EAD1DC"/>
                    </a:gs>
                  </a:gsLst>
                  <a:lin ang="5400700" scaled="0"/>
                </a:gradFill>
                <a:latin typeface="MS PMincho"/>
              </a:rPr>
              <a:t>2.日本と沖縄でのパパイアの違い</a:t>
            </a:r>
          </a:p>
        </p:txBody>
      </p:sp>
      <p:sp>
        <p:nvSpPr>
          <p:cNvPr id="626" name="Google Shape;626;p13"/>
          <p:cNvSpPr/>
          <p:nvPr/>
        </p:nvSpPr>
        <p:spPr>
          <a:xfrm>
            <a:off x="4513785" y="4459361"/>
            <a:ext cx="1131551" cy="3019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AB40"/>
                </a:solidFill>
                <a:latin typeface="Arial"/>
              </a:rPr>
              <a:t>2-8(24)谷本脩</a:t>
            </a:r>
          </a:p>
        </p:txBody>
      </p:sp>
      <p:sp>
        <p:nvSpPr>
          <p:cNvPr id="627" name="Google Shape;627;p13"/>
          <p:cNvSpPr/>
          <p:nvPr/>
        </p:nvSpPr>
        <p:spPr>
          <a:xfrm>
            <a:off x="599451" y="6606462"/>
            <a:ext cx="3566009" cy="19332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パパイアには以下の成分が含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まれており、それぞれの成分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は様々な効果をもたらす。（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成分表は日本食品標準成分表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、効果は厚生労働省より作成）</a:t>
            </a:r>
          </a:p>
        </p:txBody>
      </p:sp>
      <p:sp>
        <p:nvSpPr>
          <p:cNvPr id="628" name="Google Shape;628;p13"/>
          <p:cNvSpPr/>
          <p:nvPr/>
        </p:nvSpPr>
        <p:spPr>
          <a:xfrm rot="119997">
            <a:off x="699738" y="5951011"/>
            <a:ext cx="2998350" cy="3598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AB4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7D2"/>
                    </a:gs>
                    <a:gs pos="100000">
                      <a:srgbClr val="0931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3.パパイアの成分</a:t>
            </a:r>
          </a:p>
        </p:txBody>
      </p:sp>
      <p:sp>
        <p:nvSpPr>
          <p:cNvPr id="629" name="Google Shape;629;p13"/>
          <p:cNvSpPr/>
          <p:nvPr/>
        </p:nvSpPr>
        <p:spPr>
          <a:xfrm>
            <a:off x="1170200" y="13053065"/>
            <a:ext cx="2447989" cy="1903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民家に生えているパパイア</a:t>
            </a:r>
          </a:p>
        </p:txBody>
      </p:sp>
      <p:pic>
        <p:nvPicPr>
          <p:cNvPr id="630" name="Google Shape;630;p13"/>
          <p:cNvPicPr preferRelativeResize="0"/>
          <p:nvPr/>
        </p:nvPicPr>
        <p:blipFill>
          <a:blip r:embed="rId90">
            <a:alphaModFix/>
          </a:blip>
          <a:stretch>
            <a:fillRect/>
          </a:stretch>
        </p:blipFill>
        <p:spPr>
          <a:xfrm>
            <a:off x="6567278" y="1139583"/>
            <a:ext cx="1440027" cy="1440027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1" name="Google Shape;631;p13"/>
          <p:cNvPicPr preferRelativeResize="0"/>
          <p:nvPr/>
        </p:nvPicPr>
        <p:blipFill>
          <a:blip r:embed="rId91">
            <a:alphaModFix/>
          </a:blip>
          <a:stretch>
            <a:fillRect/>
          </a:stretch>
        </p:blipFill>
        <p:spPr>
          <a:xfrm>
            <a:off x="8007300" y="1124713"/>
            <a:ext cx="1440025" cy="144002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2" name="Google Shape;632;p13"/>
          <p:cNvSpPr/>
          <p:nvPr/>
        </p:nvSpPr>
        <p:spPr>
          <a:xfrm>
            <a:off x="446413" y="9648513"/>
            <a:ext cx="9482996" cy="1218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１８世紀（江戸時代）に中国や台湾から沖縄に入ってきたといわれている。以降、民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でパパイアが栽培されていたり、パパイアが多くの家庭・店舗で食べられていたりし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てきた。現在ではパパイア料理がアレンジされ、お店ではSNS映えを意識した料理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も多く提供されている。</a:t>
            </a:r>
          </a:p>
        </p:txBody>
      </p:sp>
      <p:pic>
        <p:nvPicPr>
          <p:cNvPr id="633" name="Google Shape;633;p13"/>
          <p:cNvPicPr preferRelativeResize="0"/>
          <p:nvPr/>
        </p:nvPicPr>
        <p:blipFill>
          <a:blip r:embed="rId93">
            <a:alphaModFix/>
          </a:blip>
          <a:stretch>
            <a:fillRect/>
          </a:stretch>
        </p:blipFill>
        <p:spPr>
          <a:xfrm rot="-300000">
            <a:off x="4891251" y="11184659"/>
            <a:ext cx="2367076" cy="1402458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4" name="Google Shape;634;p13"/>
          <p:cNvSpPr/>
          <p:nvPr/>
        </p:nvSpPr>
        <p:spPr>
          <a:xfrm>
            <a:off x="5248686" y="12842913"/>
            <a:ext cx="1670010" cy="4771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パパイヤイリチー</a:t>
            </a:r>
            <a:b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（パパイヤ炒め）</a:t>
            </a:r>
          </a:p>
        </p:txBody>
      </p:sp>
      <p:sp>
        <p:nvSpPr>
          <p:cNvPr id="635" name="Google Shape;635;p13"/>
          <p:cNvSpPr/>
          <p:nvPr/>
        </p:nvSpPr>
        <p:spPr>
          <a:xfrm>
            <a:off x="617918" y="3389382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636" name="Google Shape;636;p13"/>
          <p:cNvSpPr/>
          <p:nvPr/>
        </p:nvSpPr>
        <p:spPr>
          <a:xfrm>
            <a:off x="540636" y="3423500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637" name="Google Shape;637;p13"/>
          <p:cNvSpPr/>
          <p:nvPr/>
        </p:nvSpPr>
        <p:spPr>
          <a:xfrm>
            <a:off x="691347" y="3282615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638" name="Google Shape;638;p13"/>
          <p:cNvSpPr/>
          <p:nvPr/>
        </p:nvSpPr>
        <p:spPr>
          <a:xfrm>
            <a:off x="588150" y="3349345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639" name="Google Shape;639;p13"/>
          <p:cNvSpPr/>
          <p:nvPr/>
        </p:nvSpPr>
        <p:spPr>
          <a:xfrm>
            <a:off x="699528" y="3118548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640" name="Google Shape;640;p13"/>
          <p:cNvSpPr/>
          <p:nvPr/>
        </p:nvSpPr>
        <p:spPr>
          <a:xfrm>
            <a:off x="540636" y="3175849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641" name="Google Shape;641;p13"/>
          <p:cNvSpPr/>
          <p:nvPr/>
        </p:nvSpPr>
        <p:spPr>
          <a:xfrm>
            <a:off x="723779" y="3423497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642" name="Google Shape;642;p13"/>
          <p:cNvSpPr/>
          <p:nvPr/>
        </p:nvSpPr>
        <p:spPr>
          <a:xfrm>
            <a:off x="874667" y="3230577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643" name="Google Shape;643;p13"/>
          <p:cNvSpPr/>
          <p:nvPr/>
        </p:nvSpPr>
        <p:spPr>
          <a:xfrm>
            <a:off x="723779" y="3349342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644" name="Google Shape;644;p13"/>
          <p:cNvSpPr/>
          <p:nvPr/>
        </p:nvSpPr>
        <p:spPr>
          <a:xfrm>
            <a:off x="799759" y="3389379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645" name="Google Shape;645;p13"/>
          <p:cNvSpPr/>
          <p:nvPr/>
        </p:nvSpPr>
        <p:spPr>
          <a:xfrm>
            <a:off x="465655" y="342887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46" name="Google Shape;646;p13"/>
          <p:cNvSpPr/>
          <p:nvPr/>
        </p:nvSpPr>
        <p:spPr>
          <a:xfrm>
            <a:off x="723773" y="3414117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47" name="Google Shape;647;p13"/>
          <p:cNvSpPr/>
          <p:nvPr/>
        </p:nvSpPr>
        <p:spPr>
          <a:xfrm>
            <a:off x="896132" y="3343044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48" name="Google Shape;648;p13"/>
          <p:cNvSpPr/>
          <p:nvPr/>
        </p:nvSpPr>
        <p:spPr>
          <a:xfrm>
            <a:off x="896132" y="3605609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49" name="Google Shape;649;p13"/>
          <p:cNvSpPr/>
          <p:nvPr/>
        </p:nvSpPr>
        <p:spPr>
          <a:xfrm>
            <a:off x="478642" y="3414120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50" name="Google Shape;650;p13"/>
          <p:cNvSpPr/>
          <p:nvPr/>
        </p:nvSpPr>
        <p:spPr>
          <a:xfrm>
            <a:off x="540629" y="3414111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51" name="Google Shape;651;p13"/>
          <p:cNvSpPr/>
          <p:nvPr/>
        </p:nvSpPr>
        <p:spPr>
          <a:xfrm>
            <a:off x="511761" y="3486839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52" name="Google Shape;652;p13"/>
          <p:cNvSpPr/>
          <p:nvPr/>
        </p:nvSpPr>
        <p:spPr>
          <a:xfrm>
            <a:off x="809598" y="3727710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53" name="Google Shape;653;p13"/>
          <p:cNvSpPr/>
          <p:nvPr/>
        </p:nvSpPr>
        <p:spPr>
          <a:xfrm>
            <a:off x="511761" y="3486839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54" name="Google Shape;654;p13"/>
          <p:cNvSpPr/>
          <p:nvPr/>
        </p:nvSpPr>
        <p:spPr>
          <a:xfrm>
            <a:off x="809598" y="3596257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55" name="Google Shape;655;p13"/>
          <p:cNvSpPr/>
          <p:nvPr/>
        </p:nvSpPr>
        <p:spPr>
          <a:xfrm>
            <a:off x="885565" y="3703024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56" name="Google Shape;656;p13"/>
          <p:cNvSpPr/>
          <p:nvPr/>
        </p:nvSpPr>
        <p:spPr>
          <a:xfrm>
            <a:off x="520028" y="380979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57" name="Google Shape;657;p13"/>
          <p:cNvSpPr/>
          <p:nvPr/>
        </p:nvSpPr>
        <p:spPr>
          <a:xfrm>
            <a:off x="599514" y="391656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58" name="Google Shape;658;p13"/>
          <p:cNvSpPr/>
          <p:nvPr/>
        </p:nvSpPr>
        <p:spPr>
          <a:xfrm>
            <a:off x="140487" y="311871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59" name="Google Shape;659;p13"/>
          <p:cNvSpPr/>
          <p:nvPr/>
        </p:nvSpPr>
        <p:spPr>
          <a:xfrm>
            <a:off x="140487" y="32018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60" name="Google Shape;660;p13"/>
          <p:cNvSpPr/>
          <p:nvPr/>
        </p:nvSpPr>
        <p:spPr>
          <a:xfrm>
            <a:off x="834932" y="3670413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61" name="Google Shape;661;p13"/>
          <p:cNvSpPr/>
          <p:nvPr/>
        </p:nvSpPr>
        <p:spPr>
          <a:xfrm>
            <a:off x="467050" y="377718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62" name="Google Shape;662;p13"/>
          <p:cNvSpPr/>
          <p:nvPr/>
        </p:nvSpPr>
        <p:spPr>
          <a:xfrm>
            <a:off x="546536" y="388394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63" name="Google Shape;663;p13"/>
          <p:cNvSpPr/>
          <p:nvPr/>
        </p:nvSpPr>
        <p:spPr>
          <a:xfrm>
            <a:off x="626022" y="399071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64" name="Google Shape;664;p13"/>
          <p:cNvSpPr/>
          <p:nvPr/>
        </p:nvSpPr>
        <p:spPr>
          <a:xfrm>
            <a:off x="705508" y="409748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65" name="Google Shape;665;p13"/>
          <p:cNvSpPr/>
          <p:nvPr/>
        </p:nvSpPr>
        <p:spPr>
          <a:xfrm>
            <a:off x="674761" y="330856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66" name="Google Shape;666;p13"/>
          <p:cNvSpPr/>
          <p:nvPr/>
        </p:nvSpPr>
        <p:spPr>
          <a:xfrm>
            <a:off x="750728" y="341533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67" name="Google Shape;667;p13"/>
          <p:cNvSpPr/>
          <p:nvPr/>
        </p:nvSpPr>
        <p:spPr>
          <a:xfrm>
            <a:off x="826695" y="3522102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68" name="Google Shape;668;p13"/>
          <p:cNvSpPr/>
          <p:nvPr/>
        </p:nvSpPr>
        <p:spPr>
          <a:xfrm>
            <a:off x="902662" y="3628869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69" name="Google Shape;669;p13"/>
          <p:cNvSpPr/>
          <p:nvPr/>
        </p:nvSpPr>
        <p:spPr>
          <a:xfrm>
            <a:off x="537917" y="37356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70" name="Google Shape;670;p13"/>
          <p:cNvSpPr/>
          <p:nvPr/>
        </p:nvSpPr>
        <p:spPr>
          <a:xfrm>
            <a:off x="617403" y="38424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71" name="Google Shape;671;p13"/>
          <p:cNvSpPr/>
          <p:nvPr/>
        </p:nvSpPr>
        <p:spPr>
          <a:xfrm>
            <a:off x="696889" y="394917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72" name="Google Shape;672;p13"/>
          <p:cNvSpPr/>
          <p:nvPr/>
        </p:nvSpPr>
        <p:spPr>
          <a:xfrm>
            <a:off x="266940" y="31602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73" name="Google Shape;673;p13"/>
          <p:cNvSpPr/>
          <p:nvPr/>
        </p:nvSpPr>
        <p:spPr>
          <a:xfrm>
            <a:off x="795615" y="326702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74" name="Google Shape;674;p13"/>
          <p:cNvSpPr/>
          <p:nvPr/>
        </p:nvSpPr>
        <p:spPr>
          <a:xfrm>
            <a:off x="871583" y="337379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75" name="Google Shape;675;p13"/>
          <p:cNvSpPr/>
          <p:nvPr/>
        </p:nvSpPr>
        <p:spPr>
          <a:xfrm>
            <a:off x="505398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76" name="Google Shape;676;p13"/>
          <p:cNvSpPr/>
          <p:nvPr/>
        </p:nvSpPr>
        <p:spPr>
          <a:xfrm>
            <a:off x="584884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77" name="Google Shape;677;p13"/>
          <p:cNvSpPr/>
          <p:nvPr/>
        </p:nvSpPr>
        <p:spPr>
          <a:xfrm>
            <a:off x="664370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78" name="Google Shape;678;p13"/>
          <p:cNvSpPr/>
          <p:nvPr/>
        </p:nvSpPr>
        <p:spPr>
          <a:xfrm>
            <a:off x="743856" y="38008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79" name="Google Shape;679;p13"/>
          <p:cNvSpPr/>
          <p:nvPr/>
        </p:nvSpPr>
        <p:spPr>
          <a:xfrm>
            <a:off x="823342" y="39076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80" name="Google Shape;680;p13"/>
          <p:cNvSpPr/>
          <p:nvPr/>
        </p:nvSpPr>
        <p:spPr>
          <a:xfrm>
            <a:off x="902662" y="3290704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81" name="Google Shape;681;p13"/>
          <p:cNvSpPr/>
          <p:nvPr/>
        </p:nvSpPr>
        <p:spPr>
          <a:xfrm>
            <a:off x="537917" y="33974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82" name="Google Shape;682;p13"/>
          <p:cNvSpPr/>
          <p:nvPr/>
        </p:nvSpPr>
        <p:spPr>
          <a:xfrm>
            <a:off x="617403" y="350424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83" name="Google Shape;683;p13"/>
          <p:cNvSpPr/>
          <p:nvPr/>
        </p:nvSpPr>
        <p:spPr>
          <a:xfrm>
            <a:off x="696889" y="36110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84" name="Google Shape;684;p13"/>
          <p:cNvSpPr/>
          <p:nvPr/>
        </p:nvSpPr>
        <p:spPr>
          <a:xfrm>
            <a:off x="776375" y="37177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85" name="Google Shape;685;p13"/>
          <p:cNvSpPr/>
          <p:nvPr/>
        </p:nvSpPr>
        <p:spPr>
          <a:xfrm>
            <a:off x="855861" y="382454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86" name="Google Shape;686;p13"/>
          <p:cNvSpPr/>
          <p:nvPr/>
        </p:nvSpPr>
        <p:spPr>
          <a:xfrm>
            <a:off x="750728" y="3290704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87" name="Google Shape;687;p13"/>
          <p:cNvSpPr/>
          <p:nvPr/>
        </p:nvSpPr>
        <p:spPr>
          <a:xfrm>
            <a:off x="826695" y="339747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88" name="Google Shape;688;p13"/>
          <p:cNvSpPr/>
          <p:nvPr/>
        </p:nvSpPr>
        <p:spPr>
          <a:xfrm>
            <a:off x="902662" y="350423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89" name="Google Shape;689;p13"/>
          <p:cNvSpPr/>
          <p:nvPr/>
        </p:nvSpPr>
        <p:spPr>
          <a:xfrm>
            <a:off x="537917" y="36110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90" name="Google Shape;690;p13"/>
          <p:cNvSpPr/>
          <p:nvPr/>
        </p:nvSpPr>
        <p:spPr>
          <a:xfrm>
            <a:off x="617403" y="37177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91" name="Google Shape;691;p13"/>
          <p:cNvSpPr/>
          <p:nvPr/>
        </p:nvSpPr>
        <p:spPr>
          <a:xfrm>
            <a:off x="696889" y="382454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92" name="Google Shape;692;p13"/>
          <p:cNvSpPr/>
          <p:nvPr/>
        </p:nvSpPr>
        <p:spPr>
          <a:xfrm>
            <a:off x="902662" y="330856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93" name="Google Shape;693;p13"/>
          <p:cNvSpPr/>
          <p:nvPr/>
        </p:nvSpPr>
        <p:spPr>
          <a:xfrm>
            <a:off x="855861" y="40380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94" name="Google Shape;694;p13"/>
          <p:cNvSpPr/>
          <p:nvPr/>
        </p:nvSpPr>
        <p:spPr>
          <a:xfrm>
            <a:off x="935347" y="414484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95" name="Google Shape;695;p13"/>
          <p:cNvSpPr/>
          <p:nvPr/>
        </p:nvSpPr>
        <p:spPr>
          <a:xfrm>
            <a:off x="696889" y="367332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96" name="Google Shape;696;p13"/>
          <p:cNvSpPr/>
          <p:nvPr/>
        </p:nvSpPr>
        <p:spPr>
          <a:xfrm>
            <a:off x="664370" y="357548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97" name="Google Shape;697;p13"/>
          <p:cNvSpPr/>
          <p:nvPr/>
        </p:nvSpPr>
        <p:spPr>
          <a:xfrm>
            <a:off x="674761" y="32254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98" name="Google Shape;698;p13"/>
          <p:cNvSpPr/>
          <p:nvPr/>
        </p:nvSpPr>
        <p:spPr>
          <a:xfrm>
            <a:off x="750728" y="333224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699" name="Google Shape;699;p13"/>
          <p:cNvSpPr/>
          <p:nvPr/>
        </p:nvSpPr>
        <p:spPr>
          <a:xfrm>
            <a:off x="826695" y="343901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00" name="Google Shape;700;p13"/>
          <p:cNvSpPr/>
          <p:nvPr/>
        </p:nvSpPr>
        <p:spPr>
          <a:xfrm>
            <a:off x="902662" y="35457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01" name="Google Shape;701;p13"/>
          <p:cNvSpPr/>
          <p:nvPr/>
        </p:nvSpPr>
        <p:spPr>
          <a:xfrm>
            <a:off x="537917" y="36525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02" name="Google Shape;702;p13"/>
          <p:cNvSpPr/>
          <p:nvPr/>
        </p:nvSpPr>
        <p:spPr>
          <a:xfrm>
            <a:off x="617403" y="375931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03" name="Google Shape;703;p13"/>
          <p:cNvSpPr/>
          <p:nvPr/>
        </p:nvSpPr>
        <p:spPr>
          <a:xfrm>
            <a:off x="696889" y="386608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04" name="Google Shape;704;p13"/>
          <p:cNvSpPr/>
          <p:nvPr/>
        </p:nvSpPr>
        <p:spPr>
          <a:xfrm>
            <a:off x="776375" y="39728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05" name="Google Shape;705;p13"/>
          <p:cNvSpPr/>
          <p:nvPr/>
        </p:nvSpPr>
        <p:spPr>
          <a:xfrm>
            <a:off x="545141" y="353564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06" name="Google Shape;706;p13"/>
          <p:cNvSpPr/>
          <p:nvPr/>
        </p:nvSpPr>
        <p:spPr>
          <a:xfrm>
            <a:off x="194730" y="32018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07" name="Google Shape;707;p13"/>
          <p:cNvSpPr/>
          <p:nvPr/>
        </p:nvSpPr>
        <p:spPr>
          <a:xfrm>
            <a:off x="650635" y="32254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08" name="Google Shape;708;p13"/>
          <p:cNvSpPr/>
          <p:nvPr/>
        </p:nvSpPr>
        <p:spPr>
          <a:xfrm>
            <a:off x="726602" y="333224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09" name="Google Shape;709;p13"/>
          <p:cNvSpPr/>
          <p:nvPr/>
        </p:nvSpPr>
        <p:spPr>
          <a:xfrm>
            <a:off x="802569" y="343901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10" name="Google Shape;710;p13"/>
          <p:cNvSpPr/>
          <p:nvPr/>
        </p:nvSpPr>
        <p:spPr>
          <a:xfrm>
            <a:off x="878536" y="35457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11" name="Google Shape;711;p13"/>
          <p:cNvSpPr/>
          <p:nvPr/>
        </p:nvSpPr>
        <p:spPr>
          <a:xfrm>
            <a:off x="512674" y="36525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12" name="Google Shape;712;p13"/>
          <p:cNvSpPr/>
          <p:nvPr/>
        </p:nvSpPr>
        <p:spPr>
          <a:xfrm>
            <a:off x="592160" y="375931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13" name="Google Shape;713;p13"/>
          <p:cNvSpPr/>
          <p:nvPr/>
        </p:nvSpPr>
        <p:spPr>
          <a:xfrm>
            <a:off x="671646" y="386608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14" name="Google Shape;714;p13"/>
          <p:cNvSpPr/>
          <p:nvPr/>
        </p:nvSpPr>
        <p:spPr>
          <a:xfrm>
            <a:off x="751132" y="39728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15" name="Google Shape;715;p13"/>
          <p:cNvSpPr/>
          <p:nvPr/>
        </p:nvSpPr>
        <p:spPr>
          <a:xfrm>
            <a:off x="830618" y="407961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16" name="Google Shape;716;p13"/>
          <p:cNvSpPr/>
          <p:nvPr/>
        </p:nvSpPr>
        <p:spPr>
          <a:xfrm>
            <a:off x="726602" y="330856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17" name="Google Shape;717;p13"/>
          <p:cNvSpPr/>
          <p:nvPr/>
        </p:nvSpPr>
        <p:spPr>
          <a:xfrm>
            <a:off x="802569" y="341533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18" name="Google Shape;718;p13"/>
          <p:cNvSpPr/>
          <p:nvPr/>
        </p:nvSpPr>
        <p:spPr>
          <a:xfrm>
            <a:off x="878536" y="3522102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19" name="Google Shape;719;p13"/>
          <p:cNvSpPr/>
          <p:nvPr/>
        </p:nvSpPr>
        <p:spPr>
          <a:xfrm>
            <a:off x="512674" y="362887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20" name="Google Shape;720;p13"/>
          <p:cNvSpPr/>
          <p:nvPr/>
        </p:nvSpPr>
        <p:spPr>
          <a:xfrm>
            <a:off x="592160" y="37356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21" name="Google Shape;721;p13"/>
          <p:cNvSpPr/>
          <p:nvPr/>
        </p:nvSpPr>
        <p:spPr>
          <a:xfrm>
            <a:off x="671646" y="38424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22" name="Google Shape;722;p13"/>
          <p:cNvSpPr/>
          <p:nvPr/>
        </p:nvSpPr>
        <p:spPr>
          <a:xfrm>
            <a:off x="751132" y="394917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23" name="Google Shape;723;p13"/>
          <p:cNvSpPr/>
          <p:nvPr/>
        </p:nvSpPr>
        <p:spPr>
          <a:xfrm>
            <a:off x="830618" y="405593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24" name="Google Shape;724;p13"/>
          <p:cNvSpPr/>
          <p:nvPr/>
        </p:nvSpPr>
        <p:spPr>
          <a:xfrm>
            <a:off x="910104" y="41627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25" name="Google Shape;725;p13"/>
          <p:cNvSpPr/>
          <p:nvPr/>
        </p:nvSpPr>
        <p:spPr>
          <a:xfrm>
            <a:off x="467050" y="32433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26" name="Google Shape;726;p13"/>
          <p:cNvSpPr/>
          <p:nvPr/>
        </p:nvSpPr>
        <p:spPr>
          <a:xfrm>
            <a:off x="2285813" y="308925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27" name="Google Shape;727;p13"/>
          <p:cNvSpPr/>
          <p:nvPr/>
        </p:nvSpPr>
        <p:spPr>
          <a:xfrm>
            <a:off x="1500863" y="32491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28" name="Google Shape;728;p13"/>
          <p:cNvSpPr/>
          <p:nvPr/>
        </p:nvSpPr>
        <p:spPr>
          <a:xfrm>
            <a:off x="1674191" y="33501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29" name="Google Shape;729;p13"/>
          <p:cNvSpPr/>
          <p:nvPr/>
        </p:nvSpPr>
        <p:spPr>
          <a:xfrm>
            <a:off x="1753677" y="34569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30" name="Google Shape;730;p13"/>
          <p:cNvSpPr/>
          <p:nvPr/>
        </p:nvSpPr>
        <p:spPr>
          <a:xfrm>
            <a:off x="1833163" y="35636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31" name="Google Shape;731;p13"/>
          <p:cNvSpPr/>
          <p:nvPr/>
        </p:nvSpPr>
        <p:spPr>
          <a:xfrm>
            <a:off x="1912649" y="36704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32" name="Google Shape;732;p13"/>
          <p:cNvSpPr/>
          <p:nvPr/>
        </p:nvSpPr>
        <p:spPr>
          <a:xfrm>
            <a:off x="1992135" y="37772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33" name="Google Shape;733;p13"/>
          <p:cNvSpPr/>
          <p:nvPr/>
        </p:nvSpPr>
        <p:spPr>
          <a:xfrm>
            <a:off x="2071621" y="38839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34" name="Google Shape;734;p13"/>
          <p:cNvSpPr/>
          <p:nvPr/>
        </p:nvSpPr>
        <p:spPr>
          <a:xfrm>
            <a:off x="2151107" y="39907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35" name="Google Shape;735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36" name="Google Shape;736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37" name="Google Shape;737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38" name="Google Shape;738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39" name="Google Shape;739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40" name="Google Shape;740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41" name="Google Shape;741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42" name="Google Shape;742;p13"/>
          <p:cNvSpPr/>
          <p:nvPr/>
        </p:nvSpPr>
        <p:spPr>
          <a:xfrm>
            <a:off x="2136751" y="41032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43" name="Google Shape;743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44" name="Google Shape;744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45" name="Google Shape;745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46" name="Google Shape;746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47" name="Google Shape;747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48" name="Google Shape;748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49" name="Google Shape;749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50" name="Google Shape;750;p13"/>
          <p:cNvSpPr/>
          <p:nvPr/>
        </p:nvSpPr>
        <p:spPr>
          <a:xfrm>
            <a:off x="2136751" y="41032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51" name="Google Shape;751;p13"/>
          <p:cNvSpPr/>
          <p:nvPr/>
        </p:nvSpPr>
        <p:spPr>
          <a:xfrm>
            <a:off x="2216237" y="42100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52" name="Google Shape;752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53" name="Google Shape;753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54" name="Google Shape;754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55" name="Google Shape;755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56" name="Google Shape;756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57" name="Google Shape;757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58" name="Google Shape;758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59" name="Google Shape;759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60" name="Google Shape;760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61" name="Google Shape;761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62" name="Google Shape;762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63" name="Google Shape;763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64" name="Google Shape;764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65" name="Google Shape;765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66" name="Google Shape;766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67" name="Google Shape;767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68" name="Google Shape;768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69" name="Google Shape;769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70" name="Google Shape;770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71" name="Google Shape;771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72" name="Google Shape;772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73" name="Google Shape;773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74" name="Google Shape;774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75" name="Google Shape;775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76" name="Google Shape;776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77" name="Google Shape;777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78" name="Google Shape;778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79" name="Google Shape;779;p13"/>
          <p:cNvSpPr/>
          <p:nvPr/>
        </p:nvSpPr>
        <p:spPr>
          <a:xfrm>
            <a:off x="546536" y="33501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80" name="Google Shape;780;p13"/>
          <p:cNvSpPr/>
          <p:nvPr/>
        </p:nvSpPr>
        <p:spPr>
          <a:xfrm>
            <a:off x="626022" y="34569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81" name="Google Shape;781;p13"/>
          <p:cNvSpPr/>
          <p:nvPr/>
        </p:nvSpPr>
        <p:spPr>
          <a:xfrm>
            <a:off x="705508" y="35636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82" name="Google Shape;782;p13"/>
          <p:cNvSpPr/>
          <p:nvPr/>
        </p:nvSpPr>
        <p:spPr>
          <a:xfrm>
            <a:off x="784994" y="36704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83" name="Google Shape;783;p13"/>
          <p:cNvSpPr/>
          <p:nvPr/>
        </p:nvSpPr>
        <p:spPr>
          <a:xfrm>
            <a:off x="864480" y="37772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84" name="Google Shape;784;p13"/>
          <p:cNvSpPr/>
          <p:nvPr/>
        </p:nvSpPr>
        <p:spPr>
          <a:xfrm>
            <a:off x="943966" y="38839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85" name="Google Shape;785;p13"/>
          <p:cNvSpPr/>
          <p:nvPr/>
        </p:nvSpPr>
        <p:spPr>
          <a:xfrm>
            <a:off x="1606805" y="31897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86" name="Google Shape;786;p13"/>
          <p:cNvSpPr/>
          <p:nvPr/>
        </p:nvSpPr>
        <p:spPr>
          <a:xfrm>
            <a:off x="1686291" y="32965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87" name="Google Shape;787;p13"/>
          <p:cNvSpPr/>
          <p:nvPr/>
        </p:nvSpPr>
        <p:spPr>
          <a:xfrm>
            <a:off x="1765777" y="340328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88" name="Google Shape;788;p13"/>
          <p:cNvSpPr/>
          <p:nvPr/>
        </p:nvSpPr>
        <p:spPr>
          <a:xfrm>
            <a:off x="1845263" y="35100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89" name="Google Shape;789;p13"/>
          <p:cNvSpPr/>
          <p:nvPr/>
        </p:nvSpPr>
        <p:spPr>
          <a:xfrm>
            <a:off x="1924749" y="36168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90" name="Google Shape;790;p13"/>
          <p:cNvSpPr/>
          <p:nvPr/>
        </p:nvSpPr>
        <p:spPr>
          <a:xfrm>
            <a:off x="2004235" y="372358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91" name="Google Shape;791;p13"/>
          <p:cNvSpPr/>
          <p:nvPr/>
        </p:nvSpPr>
        <p:spPr>
          <a:xfrm>
            <a:off x="2083721" y="38303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92" name="Google Shape;792;p13"/>
          <p:cNvSpPr/>
          <p:nvPr/>
        </p:nvSpPr>
        <p:spPr>
          <a:xfrm>
            <a:off x="2163207" y="39371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93" name="Google Shape;793;p13"/>
          <p:cNvSpPr/>
          <p:nvPr/>
        </p:nvSpPr>
        <p:spPr>
          <a:xfrm>
            <a:off x="1753677" y="332643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94" name="Google Shape;794;p13"/>
          <p:cNvSpPr/>
          <p:nvPr/>
        </p:nvSpPr>
        <p:spPr>
          <a:xfrm>
            <a:off x="1833163" y="343320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95" name="Google Shape;795;p13"/>
          <p:cNvSpPr/>
          <p:nvPr/>
        </p:nvSpPr>
        <p:spPr>
          <a:xfrm>
            <a:off x="1912649" y="353997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96" name="Google Shape;796;p13"/>
          <p:cNvSpPr/>
          <p:nvPr/>
        </p:nvSpPr>
        <p:spPr>
          <a:xfrm>
            <a:off x="1992135" y="364673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97" name="Google Shape;797;p13"/>
          <p:cNvSpPr/>
          <p:nvPr/>
        </p:nvSpPr>
        <p:spPr>
          <a:xfrm>
            <a:off x="2071621" y="375350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98" name="Google Shape;798;p13"/>
          <p:cNvSpPr/>
          <p:nvPr/>
        </p:nvSpPr>
        <p:spPr>
          <a:xfrm>
            <a:off x="2151107" y="386027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799" name="Google Shape;799;p13"/>
          <p:cNvSpPr/>
          <p:nvPr/>
        </p:nvSpPr>
        <p:spPr>
          <a:xfrm>
            <a:off x="2230593" y="396703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00" name="Google Shape;800;p13"/>
          <p:cNvSpPr/>
          <p:nvPr/>
        </p:nvSpPr>
        <p:spPr>
          <a:xfrm>
            <a:off x="1149761" y="31602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01" name="Google Shape;801;p13"/>
          <p:cNvSpPr/>
          <p:nvPr/>
        </p:nvSpPr>
        <p:spPr>
          <a:xfrm>
            <a:off x="1229247" y="32670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02" name="Google Shape;802;p13"/>
          <p:cNvSpPr/>
          <p:nvPr/>
        </p:nvSpPr>
        <p:spPr>
          <a:xfrm>
            <a:off x="1308733" y="33737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03" name="Google Shape;803;p13"/>
          <p:cNvSpPr/>
          <p:nvPr/>
        </p:nvSpPr>
        <p:spPr>
          <a:xfrm>
            <a:off x="1388219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04" name="Google Shape;804;p13"/>
          <p:cNvSpPr/>
          <p:nvPr/>
        </p:nvSpPr>
        <p:spPr>
          <a:xfrm>
            <a:off x="1467705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05" name="Google Shape;805;p13"/>
          <p:cNvSpPr/>
          <p:nvPr/>
        </p:nvSpPr>
        <p:spPr>
          <a:xfrm>
            <a:off x="1547191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06" name="Google Shape;806;p13"/>
          <p:cNvSpPr/>
          <p:nvPr/>
        </p:nvSpPr>
        <p:spPr>
          <a:xfrm>
            <a:off x="1626677" y="38008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07" name="Google Shape;807;p13"/>
          <p:cNvSpPr/>
          <p:nvPr/>
        </p:nvSpPr>
        <p:spPr>
          <a:xfrm>
            <a:off x="1706163" y="39076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08" name="Google Shape;808;p13"/>
          <p:cNvSpPr/>
          <p:nvPr/>
        </p:nvSpPr>
        <p:spPr>
          <a:xfrm>
            <a:off x="1500863" y="32670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09" name="Google Shape;809;p13"/>
          <p:cNvSpPr/>
          <p:nvPr/>
        </p:nvSpPr>
        <p:spPr>
          <a:xfrm>
            <a:off x="1580349" y="33737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10" name="Google Shape;810;p13"/>
          <p:cNvSpPr/>
          <p:nvPr/>
        </p:nvSpPr>
        <p:spPr>
          <a:xfrm>
            <a:off x="1659835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11" name="Google Shape;811;p13"/>
          <p:cNvSpPr/>
          <p:nvPr/>
        </p:nvSpPr>
        <p:spPr>
          <a:xfrm>
            <a:off x="1739321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12" name="Google Shape;812;p13"/>
          <p:cNvSpPr/>
          <p:nvPr/>
        </p:nvSpPr>
        <p:spPr>
          <a:xfrm>
            <a:off x="1818807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13" name="Google Shape;813;p13"/>
          <p:cNvSpPr/>
          <p:nvPr/>
        </p:nvSpPr>
        <p:spPr>
          <a:xfrm>
            <a:off x="1898293" y="38008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14" name="Google Shape;814;p13"/>
          <p:cNvSpPr/>
          <p:nvPr/>
        </p:nvSpPr>
        <p:spPr>
          <a:xfrm>
            <a:off x="1977779" y="39076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15" name="Google Shape;815;p13"/>
          <p:cNvSpPr/>
          <p:nvPr/>
        </p:nvSpPr>
        <p:spPr>
          <a:xfrm>
            <a:off x="2057265" y="40143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16" name="Google Shape;816;p13"/>
          <p:cNvSpPr/>
          <p:nvPr/>
        </p:nvSpPr>
        <p:spPr>
          <a:xfrm>
            <a:off x="1527319" y="330275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17" name="Google Shape;817;p13"/>
          <p:cNvSpPr/>
          <p:nvPr/>
        </p:nvSpPr>
        <p:spPr>
          <a:xfrm>
            <a:off x="1606805" y="340952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18" name="Google Shape;818;p13"/>
          <p:cNvSpPr/>
          <p:nvPr/>
        </p:nvSpPr>
        <p:spPr>
          <a:xfrm>
            <a:off x="1686291" y="351629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19" name="Google Shape;819;p13"/>
          <p:cNvSpPr/>
          <p:nvPr/>
        </p:nvSpPr>
        <p:spPr>
          <a:xfrm>
            <a:off x="1765777" y="362305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20" name="Google Shape;820;p13"/>
          <p:cNvSpPr/>
          <p:nvPr/>
        </p:nvSpPr>
        <p:spPr>
          <a:xfrm>
            <a:off x="1845263" y="372982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21" name="Google Shape;821;p13"/>
          <p:cNvSpPr/>
          <p:nvPr/>
        </p:nvSpPr>
        <p:spPr>
          <a:xfrm>
            <a:off x="1924749" y="383659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22" name="Google Shape;822;p13"/>
          <p:cNvSpPr/>
          <p:nvPr/>
        </p:nvSpPr>
        <p:spPr>
          <a:xfrm>
            <a:off x="2004235" y="394335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23" name="Google Shape;823;p13"/>
          <p:cNvSpPr/>
          <p:nvPr/>
        </p:nvSpPr>
        <p:spPr>
          <a:xfrm>
            <a:off x="1753677" y="331438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24" name="Google Shape;824;p13"/>
          <p:cNvSpPr/>
          <p:nvPr/>
        </p:nvSpPr>
        <p:spPr>
          <a:xfrm>
            <a:off x="1833163" y="342115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25" name="Google Shape;825;p13"/>
          <p:cNvSpPr/>
          <p:nvPr/>
        </p:nvSpPr>
        <p:spPr>
          <a:xfrm>
            <a:off x="1912649" y="352792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26" name="Google Shape;826;p13"/>
          <p:cNvSpPr/>
          <p:nvPr/>
        </p:nvSpPr>
        <p:spPr>
          <a:xfrm>
            <a:off x="1992135" y="363468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27" name="Google Shape;827;p13"/>
          <p:cNvSpPr/>
          <p:nvPr/>
        </p:nvSpPr>
        <p:spPr>
          <a:xfrm>
            <a:off x="2071621" y="374145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28" name="Google Shape;828;p13"/>
          <p:cNvSpPr/>
          <p:nvPr/>
        </p:nvSpPr>
        <p:spPr>
          <a:xfrm>
            <a:off x="2151107" y="384822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29" name="Google Shape;829;p13"/>
          <p:cNvSpPr/>
          <p:nvPr/>
        </p:nvSpPr>
        <p:spPr>
          <a:xfrm>
            <a:off x="2230593" y="395498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30" name="Google Shape;830;p13"/>
          <p:cNvSpPr/>
          <p:nvPr/>
        </p:nvSpPr>
        <p:spPr>
          <a:xfrm>
            <a:off x="2310079" y="406175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31" name="Google Shape;831;p13"/>
          <p:cNvSpPr/>
          <p:nvPr/>
        </p:nvSpPr>
        <p:spPr>
          <a:xfrm>
            <a:off x="2141393" y="327907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32" name="Google Shape;832;p13"/>
          <p:cNvSpPr/>
          <p:nvPr/>
        </p:nvSpPr>
        <p:spPr>
          <a:xfrm>
            <a:off x="2220879" y="338584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33" name="Google Shape;833;p13"/>
          <p:cNvSpPr/>
          <p:nvPr/>
        </p:nvSpPr>
        <p:spPr>
          <a:xfrm>
            <a:off x="2300365" y="349261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34" name="Google Shape;834;p13"/>
          <p:cNvSpPr/>
          <p:nvPr/>
        </p:nvSpPr>
        <p:spPr>
          <a:xfrm>
            <a:off x="2379851" y="359937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35" name="Google Shape;835;p13"/>
          <p:cNvSpPr/>
          <p:nvPr/>
        </p:nvSpPr>
        <p:spPr>
          <a:xfrm>
            <a:off x="2459337" y="370614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36" name="Google Shape;836;p13"/>
          <p:cNvSpPr/>
          <p:nvPr/>
        </p:nvSpPr>
        <p:spPr>
          <a:xfrm>
            <a:off x="2538823" y="381291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37" name="Google Shape;837;p13"/>
          <p:cNvSpPr/>
          <p:nvPr/>
        </p:nvSpPr>
        <p:spPr>
          <a:xfrm>
            <a:off x="2618309" y="391967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38" name="Google Shape;838;p13"/>
          <p:cNvSpPr/>
          <p:nvPr/>
        </p:nvSpPr>
        <p:spPr>
          <a:xfrm>
            <a:off x="2697795" y="402644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pic>
        <p:nvPicPr>
          <p:cNvPr id="839" name="Google Shape;839;p13"/>
          <p:cNvPicPr preferRelativeResize="0"/>
          <p:nvPr/>
        </p:nvPicPr>
        <p:blipFill>
          <a:blip r:embed="rId96">
            <a:alphaModFix/>
          </a:blip>
          <a:stretch>
            <a:fillRect/>
          </a:stretch>
        </p:blipFill>
        <p:spPr>
          <a:xfrm>
            <a:off x="4487100" y="5701075"/>
            <a:ext cx="4913925" cy="3915351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00000" dist="904875">
              <a:srgbClr val="000000"/>
            </a:outerShdw>
          </a:effectLst>
        </p:spPr>
      </p:pic>
      <p:pic>
        <p:nvPicPr>
          <p:cNvPr id="840" name="Google Shape;840;p13"/>
          <p:cNvPicPr preferRelativeResize="0"/>
          <p:nvPr/>
        </p:nvPicPr>
        <p:blipFill>
          <a:blip r:embed="rId94">
            <a:alphaModFix/>
          </a:blip>
          <a:stretch>
            <a:fillRect/>
          </a:stretch>
        </p:blipFill>
        <p:spPr>
          <a:xfrm>
            <a:off x="538625" y="3691898"/>
            <a:ext cx="2448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3"/>
          <p:cNvPicPr preferRelativeResize="0"/>
          <p:nvPr/>
        </p:nvPicPr>
        <p:blipFill>
          <a:blip r:embed="rId95">
            <a:alphaModFix/>
          </a:blip>
          <a:stretch>
            <a:fillRect/>
          </a:stretch>
        </p:blipFill>
        <p:spPr>
          <a:xfrm>
            <a:off x="2985238" y="3901601"/>
            <a:ext cx="2089549" cy="17569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152400">
              <a:srgbClr val="000000"/>
            </a:outerShdw>
          </a:effectLst>
        </p:spPr>
      </p:pic>
      <p:pic>
        <p:nvPicPr>
          <p:cNvPr id="842" name="Google Shape;84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968095" y="4365145"/>
            <a:ext cx="11348292" cy="76254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43" name="Google Shape;843;p13"/>
          <p:cNvGraphicFramePr/>
          <p:nvPr/>
        </p:nvGraphicFramePr>
        <p:xfrm>
          <a:off x="4656438" y="585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{21BF1282-60F3-4DFF-B3C9-99FF117B8E40}</a:tableStyleId>
              </a:tblPr>
              <a:tblGrid>
                <a:gridCol w="793025"/>
                <a:gridCol w="599325"/>
                <a:gridCol w="3693950"/>
              </a:tblGrid>
              <a:tr h="357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成分表（100gあたり）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成分の効果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カリウム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210mg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細胞の浸透圧を調整・体液のpHを保つ・ナトリウムを体外に出しやすくする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カルシウム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出血の予防・骨格を構成・筋肉の興奮性を抑える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ビタミンB2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0.04mg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脂質の代謝を促進・皮膚や粘膜の細胞の再生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ビタミンC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50mg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毛細血管・軟骨などを正常に保つ・日焼の予防・病気への抵抗力を高める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マグネシウム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26mg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酵素の活性化・筋肉の収縮・体温、血圧の調整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ビタミンB1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0.02mg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炭水化物の代謝の促進・神経や筋肉の機能を正常に保つ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6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ナトリウム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6mg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筋肉の収縮・神経の情報伝達・栄養素の吸収、輸送・血圧を調整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カロテン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480μg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動脈硬化、老化の予防・免疫機能の維持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pic>
        <p:nvPicPr>
          <p:cNvPr id="844" name="Google Shape;844;p13"/>
          <p:cNvPicPr preferRelativeResize="0"/>
          <p:nvPr/>
        </p:nvPicPr>
        <p:blipFill>
          <a:blip r:embed="rId89">
            <a:alphaModFix/>
          </a:blip>
          <a:stretch>
            <a:fillRect/>
          </a:stretch>
        </p:blipFill>
        <p:spPr>
          <a:xfrm rot="867796">
            <a:off x="604493" y="11348281"/>
            <a:ext cx="2902669" cy="179006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5" name="Google Shape;845;p13"/>
          <p:cNvSpPr/>
          <p:nvPr/>
        </p:nvSpPr>
        <p:spPr>
          <a:xfrm rot="-60000">
            <a:off x="520820" y="9006360"/>
            <a:ext cx="3070005" cy="5445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Kaisei Decol"/>
              </a:rPr>
              <a:t>4.現在の沖縄とパパイア</a:t>
            </a:r>
          </a:p>
        </p:txBody>
      </p:sp>
      <p:sp>
        <p:nvSpPr>
          <p:cNvPr id="846" name="Google Shape;846;p13"/>
          <p:cNvSpPr/>
          <p:nvPr/>
        </p:nvSpPr>
        <p:spPr>
          <a:xfrm>
            <a:off x="648105" y="3337344"/>
            <a:ext cx="5288712" cy="6296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オキナワノパパイア</a:t>
            </a:r>
          </a:p>
        </p:txBody>
      </p:sp>
      <p:sp>
        <p:nvSpPr>
          <p:cNvPr id="847" name="Google Shape;847;p13"/>
          <p:cNvSpPr/>
          <p:nvPr/>
        </p:nvSpPr>
        <p:spPr>
          <a:xfrm>
            <a:off x="702918" y="4647269"/>
            <a:ext cx="1683209" cy="2619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lgDash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1.”パパイア”とは?</a:t>
            </a:r>
          </a:p>
        </p:txBody>
      </p:sp>
      <p:sp>
        <p:nvSpPr>
          <p:cNvPr id="848" name="Google Shape;848;p13"/>
          <p:cNvSpPr/>
          <p:nvPr/>
        </p:nvSpPr>
        <p:spPr>
          <a:xfrm>
            <a:off x="460712" y="1277113"/>
            <a:ext cx="6574623" cy="8714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植物界・アブラナ目・パパイア科・パパイア属の植物。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食用、観賞用など、様々な用途で育てられる。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消化酵素が最も多い果物（野菜）だと言われている</a:t>
            </a:r>
          </a:p>
        </p:txBody>
      </p:sp>
      <p:sp>
        <p:nvSpPr>
          <p:cNvPr id="849" name="Google Shape;849;p13"/>
          <p:cNvSpPr/>
          <p:nvPr/>
        </p:nvSpPr>
        <p:spPr>
          <a:xfrm>
            <a:off x="536838" y="2439538"/>
            <a:ext cx="5255985" cy="3261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E6B8AF"/>
                    </a:gs>
                    <a:gs pos="11000">
                      <a:srgbClr val="F4CCCC"/>
                    </a:gs>
                    <a:gs pos="25000">
                      <a:srgbClr val="FCE5CD"/>
                    </a:gs>
                    <a:gs pos="39000">
                      <a:srgbClr val="FFF2CC"/>
                    </a:gs>
                    <a:gs pos="52999">
                      <a:srgbClr val="D9EAD3"/>
                    </a:gs>
                    <a:gs pos="67000">
                      <a:srgbClr val="C9DAF8"/>
                    </a:gs>
                    <a:gs pos="79000">
                      <a:srgbClr val="CFE2F3"/>
                    </a:gs>
                    <a:gs pos="90000">
                      <a:srgbClr val="D9D2E9"/>
                    </a:gs>
                    <a:gs pos="100000">
                      <a:srgbClr val="EAD1DC"/>
                    </a:gs>
                  </a:gsLst>
                  <a:lin ang="5400700" scaled="0"/>
                </a:gradFill>
                <a:latin typeface="MS PMincho"/>
              </a:rPr>
              <a:t>2.日本と沖縄でのパパイアの違い</a:t>
            </a:r>
          </a:p>
        </p:txBody>
      </p:sp>
      <p:sp>
        <p:nvSpPr>
          <p:cNvPr id="850" name="Google Shape;850;p13"/>
          <p:cNvSpPr/>
          <p:nvPr/>
        </p:nvSpPr>
        <p:spPr>
          <a:xfrm>
            <a:off x="4593271" y="4566128"/>
            <a:ext cx="1131551" cy="3019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AB40"/>
                </a:solidFill>
                <a:latin typeface="Arial"/>
              </a:rPr>
              <a:t>2-8(24)谷本脩</a:t>
            </a:r>
          </a:p>
        </p:txBody>
      </p:sp>
      <p:sp>
        <p:nvSpPr>
          <p:cNvPr id="851" name="Google Shape;851;p13"/>
          <p:cNvSpPr/>
          <p:nvPr/>
        </p:nvSpPr>
        <p:spPr>
          <a:xfrm>
            <a:off x="751851" y="6758862"/>
            <a:ext cx="3566009" cy="19332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パパイアには以下の成分が含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まれており、それぞれの成分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は様々な効果をもたらす。（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成分表は日本食品標準成分表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、効果は厚生労働省より作成）</a:t>
            </a:r>
          </a:p>
        </p:txBody>
      </p:sp>
      <p:sp>
        <p:nvSpPr>
          <p:cNvPr id="852" name="Google Shape;852;p13"/>
          <p:cNvSpPr/>
          <p:nvPr/>
        </p:nvSpPr>
        <p:spPr>
          <a:xfrm rot="119997">
            <a:off x="852138" y="6103411"/>
            <a:ext cx="2998350" cy="3598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AB4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7D2"/>
                    </a:gs>
                    <a:gs pos="100000">
                      <a:srgbClr val="0931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3.パパイアの成分</a:t>
            </a:r>
          </a:p>
        </p:txBody>
      </p:sp>
      <p:sp>
        <p:nvSpPr>
          <p:cNvPr id="853" name="Google Shape;853;p13"/>
          <p:cNvSpPr/>
          <p:nvPr/>
        </p:nvSpPr>
        <p:spPr>
          <a:xfrm>
            <a:off x="1322600" y="13205465"/>
            <a:ext cx="2447989" cy="1903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民家に生えているパパイア</a:t>
            </a:r>
          </a:p>
        </p:txBody>
      </p:sp>
      <p:pic>
        <p:nvPicPr>
          <p:cNvPr id="854" name="Google Shape;854;p13"/>
          <p:cNvPicPr preferRelativeResize="0"/>
          <p:nvPr/>
        </p:nvPicPr>
        <p:blipFill>
          <a:blip r:embed="rId90">
            <a:alphaModFix/>
          </a:blip>
          <a:stretch>
            <a:fillRect/>
          </a:stretch>
        </p:blipFill>
        <p:spPr>
          <a:xfrm>
            <a:off x="6719678" y="1291983"/>
            <a:ext cx="1440027" cy="1440027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5" name="Google Shape;855;p13"/>
          <p:cNvPicPr preferRelativeResize="0"/>
          <p:nvPr/>
        </p:nvPicPr>
        <p:blipFill>
          <a:blip r:embed="rId91">
            <a:alphaModFix/>
          </a:blip>
          <a:stretch>
            <a:fillRect/>
          </a:stretch>
        </p:blipFill>
        <p:spPr>
          <a:xfrm>
            <a:off x="8159700" y="1277113"/>
            <a:ext cx="1440025" cy="144002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6" name="Google Shape;856;p13"/>
          <p:cNvSpPr/>
          <p:nvPr/>
        </p:nvSpPr>
        <p:spPr>
          <a:xfrm>
            <a:off x="598813" y="9800913"/>
            <a:ext cx="9482996" cy="1218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１８世紀（江戸時代）に中国や台湾から沖縄に入ってきたといわれている。以降、民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でパパイアが栽培されていたり、パパイアが多くの家庭・店舗で食べられていたりし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てきた。現在ではパパイア料理がアレンジされ、お店ではSNS映えを意識した料理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も多く提供されている。</a:t>
            </a:r>
          </a:p>
        </p:txBody>
      </p:sp>
      <p:pic>
        <p:nvPicPr>
          <p:cNvPr id="857" name="Google Shape;857;p13"/>
          <p:cNvPicPr preferRelativeResize="0"/>
          <p:nvPr/>
        </p:nvPicPr>
        <p:blipFill>
          <a:blip r:embed="rId93">
            <a:alphaModFix/>
          </a:blip>
          <a:stretch>
            <a:fillRect/>
          </a:stretch>
        </p:blipFill>
        <p:spPr>
          <a:xfrm rot="-300000">
            <a:off x="5043651" y="11337059"/>
            <a:ext cx="2367076" cy="1402458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8" name="Google Shape;858;p13"/>
          <p:cNvSpPr/>
          <p:nvPr/>
        </p:nvSpPr>
        <p:spPr>
          <a:xfrm>
            <a:off x="5401086" y="12995312"/>
            <a:ext cx="1670010" cy="4771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パパイヤイリチー</a:t>
            </a:r>
            <a:b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（パパイヤ炒め）</a:t>
            </a:r>
          </a:p>
        </p:txBody>
      </p:sp>
      <p:sp>
        <p:nvSpPr>
          <p:cNvPr id="859" name="Google Shape;859;p13"/>
          <p:cNvSpPr/>
          <p:nvPr/>
        </p:nvSpPr>
        <p:spPr>
          <a:xfrm>
            <a:off x="697404" y="3496149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860" name="Google Shape;860;p13"/>
          <p:cNvSpPr/>
          <p:nvPr/>
        </p:nvSpPr>
        <p:spPr>
          <a:xfrm>
            <a:off x="620122" y="3530267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861" name="Google Shape;861;p13"/>
          <p:cNvSpPr/>
          <p:nvPr/>
        </p:nvSpPr>
        <p:spPr>
          <a:xfrm>
            <a:off x="770833" y="3389382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862" name="Google Shape;862;p13"/>
          <p:cNvSpPr/>
          <p:nvPr/>
        </p:nvSpPr>
        <p:spPr>
          <a:xfrm>
            <a:off x="667636" y="3456111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863" name="Google Shape;863;p13"/>
          <p:cNvSpPr/>
          <p:nvPr/>
        </p:nvSpPr>
        <p:spPr>
          <a:xfrm>
            <a:off x="775496" y="3225314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864" name="Google Shape;864;p13"/>
          <p:cNvSpPr/>
          <p:nvPr/>
        </p:nvSpPr>
        <p:spPr>
          <a:xfrm>
            <a:off x="620122" y="3282615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865" name="Google Shape;865;p13"/>
          <p:cNvSpPr/>
          <p:nvPr/>
        </p:nvSpPr>
        <p:spPr>
          <a:xfrm>
            <a:off x="799746" y="3530264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866" name="Google Shape;866;p13"/>
          <p:cNvSpPr/>
          <p:nvPr/>
        </p:nvSpPr>
        <p:spPr>
          <a:xfrm>
            <a:off x="508625" y="3337347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867" name="Google Shape;867;p13"/>
          <p:cNvSpPr/>
          <p:nvPr/>
        </p:nvSpPr>
        <p:spPr>
          <a:xfrm>
            <a:off x="799746" y="3456108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868" name="Google Shape;868;p13"/>
          <p:cNvSpPr/>
          <p:nvPr/>
        </p:nvSpPr>
        <p:spPr>
          <a:xfrm>
            <a:off x="875726" y="3496146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869" name="Google Shape;869;p13"/>
          <p:cNvSpPr/>
          <p:nvPr/>
        </p:nvSpPr>
        <p:spPr>
          <a:xfrm>
            <a:off x="545141" y="353564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70" name="Google Shape;870;p13"/>
          <p:cNvSpPr/>
          <p:nvPr/>
        </p:nvSpPr>
        <p:spPr>
          <a:xfrm>
            <a:off x="799740" y="3520884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71" name="Google Shape;871;p13"/>
          <p:cNvSpPr/>
          <p:nvPr/>
        </p:nvSpPr>
        <p:spPr>
          <a:xfrm>
            <a:off x="531085" y="3449814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72" name="Google Shape;872;p13"/>
          <p:cNvSpPr/>
          <p:nvPr/>
        </p:nvSpPr>
        <p:spPr>
          <a:xfrm>
            <a:off x="531085" y="3712378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73" name="Google Shape;873;p13"/>
          <p:cNvSpPr/>
          <p:nvPr/>
        </p:nvSpPr>
        <p:spPr>
          <a:xfrm>
            <a:off x="558128" y="3520887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74" name="Google Shape;874;p13"/>
          <p:cNvSpPr/>
          <p:nvPr/>
        </p:nvSpPr>
        <p:spPr>
          <a:xfrm>
            <a:off x="620115" y="3520878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75" name="Google Shape;875;p13"/>
          <p:cNvSpPr/>
          <p:nvPr/>
        </p:nvSpPr>
        <p:spPr>
          <a:xfrm>
            <a:off x="591247" y="3593606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76" name="Google Shape;876;p13"/>
          <p:cNvSpPr/>
          <p:nvPr/>
        </p:nvSpPr>
        <p:spPr>
          <a:xfrm>
            <a:off x="885565" y="3834476"/>
            <a:ext cx="4854743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77" name="Google Shape;877;p13"/>
          <p:cNvSpPr/>
          <p:nvPr/>
        </p:nvSpPr>
        <p:spPr>
          <a:xfrm>
            <a:off x="591247" y="3593606"/>
            <a:ext cx="5079631" cy="3411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78" name="Google Shape;878;p13"/>
          <p:cNvSpPr/>
          <p:nvPr/>
        </p:nvSpPr>
        <p:spPr>
          <a:xfrm>
            <a:off x="885565" y="3703024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79" name="Google Shape;879;p13"/>
          <p:cNvSpPr/>
          <p:nvPr/>
        </p:nvSpPr>
        <p:spPr>
          <a:xfrm>
            <a:off x="520028" y="380979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80" name="Google Shape;880;p13"/>
          <p:cNvSpPr/>
          <p:nvPr/>
        </p:nvSpPr>
        <p:spPr>
          <a:xfrm>
            <a:off x="599514" y="391656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81" name="Google Shape;881;p13"/>
          <p:cNvSpPr/>
          <p:nvPr/>
        </p:nvSpPr>
        <p:spPr>
          <a:xfrm>
            <a:off x="679000" y="402332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82" name="Google Shape;882;p13"/>
          <p:cNvSpPr/>
          <p:nvPr/>
        </p:nvSpPr>
        <p:spPr>
          <a:xfrm>
            <a:off x="674761" y="32254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83" name="Google Shape;883;p13"/>
          <p:cNvSpPr/>
          <p:nvPr/>
        </p:nvSpPr>
        <p:spPr>
          <a:xfrm>
            <a:off x="674761" y="330856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84" name="Google Shape;884;p13"/>
          <p:cNvSpPr/>
          <p:nvPr/>
        </p:nvSpPr>
        <p:spPr>
          <a:xfrm>
            <a:off x="467050" y="377718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85" name="Google Shape;885;p13"/>
          <p:cNvSpPr/>
          <p:nvPr/>
        </p:nvSpPr>
        <p:spPr>
          <a:xfrm>
            <a:off x="546536" y="388394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86" name="Google Shape;886;p13"/>
          <p:cNvSpPr/>
          <p:nvPr/>
        </p:nvSpPr>
        <p:spPr>
          <a:xfrm>
            <a:off x="626022" y="399071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87" name="Google Shape;887;p13"/>
          <p:cNvSpPr/>
          <p:nvPr/>
        </p:nvSpPr>
        <p:spPr>
          <a:xfrm>
            <a:off x="705508" y="409748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88" name="Google Shape;888;p13"/>
          <p:cNvSpPr/>
          <p:nvPr/>
        </p:nvSpPr>
        <p:spPr>
          <a:xfrm>
            <a:off x="784994" y="420424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89" name="Google Shape;889;p13"/>
          <p:cNvSpPr/>
          <p:nvPr/>
        </p:nvSpPr>
        <p:spPr>
          <a:xfrm>
            <a:off x="750728" y="341533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90" name="Google Shape;890;p13"/>
          <p:cNvSpPr/>
          <p:nvPr/>
        </p:nvSpPr>
        <p:spPr>
          <a:xfrm>
            <a:off x="826695" y="3522102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91" name="Google Shape;891;p13"/>
          <p:cNvSpPr/>
          <p:nvPr/>
        </p:nvSpPr>
        <p:spPr>
          <a:xfrm>
            <a:off x="902662" y="3628869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92" name="Google Shape;892;p13"/>
          <p:cNvSpPr/>
          <p:nvPr/>
        </p:nvSpPr>
        <p:spPr>
          <a:xfrm>
            <a:off x="537917" y="37356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93" name="Google Shape;893;p13"/>
          <p:cNvSpPr/>
          <p:nvPr/>
        </p:nvSpPr>
        <p:spPr>
          <a:xfrm>
            <a:off x="617403" y="38424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94" name="Google Shape;894;p13"/>
          <p:cNvSpPr/>
          <p:nvPr/>
        </p:nvSpPr>
        <p:spPr>
          <a:xfrm>
            <a:off x="696889" y="394917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95" name="Google Shape;895;p13"/>
          <p:cNvSpPr/>
          <p:nvPr/>
        </p:nvSpPr>
        <p:spPr>
          <a:xfrm>
            <a:off x="776375" y="405593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96" name="Google Shape;896;p13"/>
          <p:cNvSpPr/>
          <p:nvPr/>
        </p:nvSpPr>
        <p:spPr>
          <a:xfrm>
            <a:off x="795615" y="326702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97" name="Google Shape;897;p13"/>
          <p:cNvSpPr/>
          <p:nvPr/>
        </p:nvSpPr>
        <p:spPr>
          <a:xfrm>
            <a:off x="871583" y="337379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98" name="Google Shape;898;p13"/>
          <p:cNvSpPr/>
          <p:nvPr/>
        </p:nvSpPr>
        <p:spPr>
          <a:xfrm>
            <a:off x="505398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899" name="Google Shape;899;p13"/>
          <p:cNvSpPr/>
          <p:nvPr/>
        </p:nvSpPr>
        <p:spPr>
          <a:xfrm>
            <a:off x="584884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00" name="Google Shape;900;p13"/>
          <p:cNvSpPr/>
          <p:nvPr/>
        </p:nvSpPr>
        <p:spPr>
          <a:xfrm>
            <a:off x="664370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01" name="Google Shape;901;p13"/>
          <p:cNvSpPr/>
          <p:nvPr/>
        </p:nvSpPr>
        <p:spPr>
          <a:xfrm>
            <a:off x="743856" y="38008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02" name="Google Shape;902;p13"/>
          <p:cNvSpPr/>
          <p:nvPr/>
        </p:nvSpPr>
        <p:spPr>
          <a:xfrm>
            <a:off x="823342" y="39076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03" name="Google Shape;903;p13"/>
          <p:cNvSpPr/>
          <p:nvPr/>
        </p:nvSpPr>
        <p:spPr>
          <a:xfrm>
            <a:off x="902828" y="40143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04" name="Google Shape;904;p13"/>
          <p:cNvSpPr/>
          <p:nvPr/>
        </p:nvSpPr>
        <p:spPr>
          <a:xfrm>
            <a:off x="537917" y="33974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05" name="Google Shape;905;p13"/>
          <p:cNvSpPr/>
          <p:nvPr/>
        </p:nvSpPr>
        <p:spPr>
          <a:xfrm>
            <a:off x="617403" y="350424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06" name="Google Shape;906;p13"/>
          <p:cNvSpPr/>
          <p:nvPr/>
        </p:nvSpPr>
        <p:spPr>
          <a:xfrm>
            <a:off x="696889" y="36110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07" name="Google Shape;907;p13"/>
          <p:cNvSpPr/>
          <p:nvPr/>
        </p:nvSpPr>
        <p:spPr>
          <a:xfrm>
            <a:off x="776375" y="37177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08" name="Google Shape;908;p13"/>
          <p:cNvSpPr/>
          <p:nvPr/>
        </p:nvSpPr>
        <p:spPr>
          <a:xfrm>
            <a:off x="855861" y="382454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09" name="Google Shape;909;p13"/>
          <p:cNvSpPr/>
          <p:nvPr/>
        </p:nvSpPr>
        <p:spPr>
          <a:xfrm>
            <a:off x="935347" y="39313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10" name="Google Shape;910;p13"/>
          <p:cNvSpPr/>
          <p:nvPr/>
        </p:nvSpPr>
        <p:spPr>
          <a:xfrm>
            <a:off x="826695" y="339747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11" name="Google Shape;911;p13"/>
          <p:cNvSpPr/>
          <p:nvPr/>
        </p:nvSpPr>
        <p:spPr>
          <a:xfrm>
            <a:off x="902662" y="350423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12" name="Google Shape;912;p13"/>
          <p:cNvSpPr/>
          <p:nvPr/>
        </p:nvSpPr>
        <p:spPr>
          <a:xfrm>
            <a:off x="537917" y="36110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13" name="Google Shape;913;p13"/>
          <p:cNvSpPr/>
          <p:nvPr/>
        </p:nvSpPr>
        <p:spPr>
          <a:xfrm>
            <a:off x="617403" y="371777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14" name="Google Shape;914;p13"/>
          <p:cNvSpPr/>
          <p:nvPr/>
        </p:nvSpPr>
        <p:spPr>
          <a:xfrm>
            <a:off x="696889" y="382454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15" name="Google Shape;915;p13"/>
          <p:cNvSpPr/>
          <p:nvPr/>
        </p:nvSpPr>
        <p:spPr>
          <a:xfrm>
            <a:off x="776375" y="393130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16" name="Google Shape;916;p13"/>
          <p:cNvSpPr/>
          <p:nvPr/>
        </p:nvSpPr>
        <p:spPr>
          <a:xfrm>
            <a:off x="537917" y="34153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17" name="Google Shape;917;p13"/>
          <p:cNvSpPr/>
          <p:nvPr/>
        </p:nvSpPr>
        <p:spPr>
          <a:xfrm>
            <a:off x="935347" y="414484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18" name="Google Shape;918;p13"/>
          <p:cNvSpPr/>
          <p:nvPr/>
        </p:nvSpPr>
        <p:spPr>
          <a:xfrm>
            <a:off x="1014833" y="425160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19" name="Google Shape;919;p13"/>
          <p:cNvSpPr/>
          <p:nvPr/>
        </p:nvSpPr>
        <p:spPr>
          <a:xfrm>
            <a:off x="776375" y="378009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20" name="Google Shape;920;p13"/>
          <p:cNvSpPr/>
          <p:nvPr/>
        </p:nvSpPr>
        <p:spPr>
          <a:xfrm>
            <a:off x="743856" y="36822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21" name="Google Shape;921;p13"/>
          <p:cNvSpPr/>
          <p:nvPr/>
        </p:nvSpPr>
        <p:spPr>
          <a:xfrm>
            <a:off x="750728" y="333224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22" name="Google Shape;922;p13"/>
          <p:cNvSpPr/>
          <p:nvPr/>
        </p:nvSpPr>
        <p:spPr>
          <a:xfrm>
            <a:off x="826695" y="343901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23" name="Google Shape;923;p13"/>
          <p:cNvSpPr/>
          <p:nvPr/>
        </p:nvSpPr>
        <p:spPr>
          <a:xfrm>
            <a:off x="902662" y="35457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24" name="Google Shape;924;p13"/>
          <p:cNvSpPr/>
          <p:nvPr/>
        </p:nvSpPr>
        <p:spPr>
          <a:xfrm>
            <a:off x="537917" y="36525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25" name="Google Shape;925;p13"/>
          <p:cNvSpPr/>
          <p:nvPr/>
        </p:nvSpPr>
        <p:spPr>
          <a:xfrm>
            <a:off x="617403" y="375931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26" name="Google Shape;926;p13"/>
          <p:cNvSpPr/>
          <p:nvPr/>
        </p:nvSpPr>
        <p:spPr>
          <a:xfrm>
            <a:off x="696889" y="386608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27" name="Google Shape;927;p13"/>
          <p:cNvSpPr/>
          <p:nvPr/>
        </p:nvSpPr>
        <p:spPr>
          <a:xfrm>
            <a:off x="776375" y="39728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28" name="Google Shape;928;p13"/>
          <p:cNvSpPr/>
          <p:nvPr/>
        </p:nvSpPr>
        <p:spPr>
          <a:xfrm>
            <a:off x="855861" y="407961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29" name="Google Shape;929;p13"/>
          <p:cNvSpPr/>
          <p:nvPr/>
        </p:nvSpPr>
        <p:spPr>
          <a:xfrm>
            <a:off x="624627" y="364241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30" name="Google Shape;930;p13"/>
          <p:cNvSpPr/>
          <p:nvPr/>
        </p:nvSpPr>
        <p:spPr>
          <a:xfrm>
            <a:off x="726602" y="330856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31" name="Google Shape;931;p13"/>
          <p:cNvSpPr/>
          <p:nvPr/>
        </p:nvSpPr>
        <p:spPr>
          <a:xfrm>
            <a:off x="726602" y="3332248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32" name="Google Shape;932;p13"/>
          <p:cNvSpPr/>
          <p:nvPr/>
        </p:nvSpPr>
        <p:spPr>
          <a:xfrm>
            <a:off x="802569" y="343901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33" name="Google Shape;933;p13"/>
          <p:cNvSpPr/>
          <p:nvPr/>
        </p:nvSpPr>
        <p:spPr>
          <a:xfrm>
            <a:off x="878536" y="3545781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34" name="Google Shape;934;p13"/>
          <p:cNvSpPr/>
          <p:nvPr/>
        </p:nvSpPr>
        <p:spPr>
          <a:xfrm>
            <a:off x="512674" y="36525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35" name="Google Shape;935;p13"/>
          <p:cNvSpPr/>
          <p:nvPr/>
        </p:nvSpPr>
        <p:spPr>
          <a:xfrm>
            <a:off x="592160" y="375931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36" name="Google Shape;936;p13"/>
          <p:cNvSpPr/>
          <p:nvPr/>
        </p:nvSpPr>
        <p:spPr>
          <a:xfrm>
            <a:off x="671646" y="386608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37" name="Google Shape;937;p13"/>
          <p:cNvSpPr/>
          <p:nvPr/>
        </p:nvSpPr>
        <p:spPr>
          <a:xfrm>
            <a:off x="751132" y="397285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38" name="Google Shape;938;p13"/>
          <p:cNvSpPr/>
          <p:nvPr/>
        </p:nvSpPr>
        <p:spPr>
          <a:xfrm>
            <a:off x="830618" y="407961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39" name="Google Shape;939;p13"/>
          <p:cNvSpPr/>
          <p:nvPr/>
        </p:nvSpPr>
        <p:spPr>
          <a:xfrm>
            <a:off x="910104" y="418638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40" name="Google Shape;940;p13"/>
          <p:cNvSpPr/>
          <p:nvPr/>
        </p:nvSpPr>
        <p:spPr>
          <a:xfrm>
            <a:off x="802569" y="3415335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41" name="Google Shape;941;p13"/>
          <p:cNvSpPr/>
          <p:nvPr/>
        </p:nvSpPr>
        <p:spPr>
          <a:xfrm>
            <a:off x="878536" y="3522102"/>
            <a:ext cx="1777575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42" name="Google Shape;942;p13"/>
          <p:cNvSpPr/>
          <p:nvPr/>
        </p:nvSpPr>
        <p:spPr>
          <a:xfrm>
            <a:off x="512674" y="362887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43" name="Google Shape;943;p13"/>
          <p:cNvSpPr/>
          <p:nvPr/>
        </p:nvSpPr>
        <p:spPr>
          <a:xfrm>
            <a:off x="592160" y="373563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44" name="Google Shape;944;p13"/>
          <p:cNvSpPr/>
          <p:nvPr/>
        </p:nvSpPr>
        <p:spPr>
          <a:xfrm>
            <a:off x="671646" y="38424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45" name="Google Shape;945;p13"/>
          <p:cNvSpPr/>
          <p:nvPr/>
        </p:nvSpPr>
        <p:spPr>
          <a:xfrm>
            <a:off x="751132" y="394917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46" name="Google Shape;946;p13"/>
          <p:cNvSpPr/>
          <p:nvPr/>
        </p:nvSpPr>
        <p:spPr>
          <a:xfrm>
            <a:off x="830618" y="405593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47" name="Google Shape;947;p13"/>
          <p:cNvSpPr/>
          <p:nvPr/>
        </p:nvSpPr>
        <p:spPr>
          <a:xfrm>
            <a:off x="910104" y="416270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48" name="Google Shape;948;p13"/>
          <p:cNvSpPr/>
          <p:nvPr/>
        </p:nvSpPr>
        <p:spPr>
          <a:xfrm>
            <a:off x="989590" y="426947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49" name="Google Shape;949;p13"/>
          <p:cNvSpPr/>
          <p:nvPr/>
        </p:nvSpPr>
        <p:spPr>
          <a:xfrm>
            <a:off x="546536" y="33501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50" name="Google Shape;950;p13"/>
          <p:cNvSpPr/>
          <p:nvPr/>
        </p:nvSpPr>
        <p:spPr>
          <a:xfrm>
            <a:off x="2365299" y="319602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51" name="Google Shape;951;p13"/>
          <p:cNvSpPr/>
          <p:nvPr/>
        </p:nvSpPr>
        <p:spPr>
          <a:xfrm>
            <a:off x="1580349" y="33559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52" name="Google Shape;952;p13"/>
          <p:cNvSpPr/>
          <p:nvPr/>
        </p:nvSpPr>
        <p:spPr>
          <a:xfrm>
            <a:off x="1753677" y="34569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53" name="Google Shape;953;p13"/>
          <p:cNvSpPr/>
          <p:nvPr/>
        </p:nvSpPr>
        <p:spPr>
          <a:xfrm>
            <a:off x="1833163" y="35636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54" name="Google Shape;954;p13"/>
          <p:cNvSpPr/>
          <p:nvPr/>
        </p:nvSpPr>
        <p:spPr>
          <a:xfrm>
            <a:off x="1912649" y="36704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55" name="Google Shape;955;p13"/>
          <p:cNvSpPr/>
          <p:nvPr/>
        </p:nvSpPr>
        <p:spPr>
          <a:xfrm>
            <a:off x="1992135" y="37772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56" name="Google Shape;956;p13"/>
          <p:cNvSpPr/>
          <p:nvPr/>
        </p:nvSpPr>
        <p:spPr>
          <a:xfrm>
            <a:off x="2071621" y="38839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57" name="Google Shape;957;p13"/>
          <p:cNvSpPr/>
          <p:nvPr/>
        </p:nvSpPr>
        <p:spPr>
          <a:xfrm>
            <a:off x="2151107" y="39907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58" name="Google Shape;958;p13"/>
          <p:cNvSpPr/>
          <p:nvPr/>
        </p:nvSpPr>
        <p:spPr>
          <a:xfrm>
            <a:off x="2230593" y="40975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59" name="Google Shape;959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60" name="Google Shape;960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61" name="Google Shape;961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62" name="Google Shape;962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63" name="Google Shape;963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64" name="Google Shape;964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65" name="Google Shape;965;p13"/>
          <p:cNvSpPr/>
          <p:nvPr/>
        </p:nvSpPr>
        <p:spPr>
          <a:xfrm>
            <a:off x="2136751" y="41032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66" name="Google Shape;966;p13"/>
          <p:cNvSpPr/>
          <p:nvPr/>
        </p:nvSpPr>
        <p:spPr>
          <a:xfrm>
            <a:off x="2216237" y="42100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67" name="Google Shape;967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68" name="Google Shape;968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69" name="Google Shape;969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70" name="Google Shape;970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71" name="Google Shape;971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72" name="Google Shape;972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73" name="Google Shape;973;p13"/>
          <p:cNvSpPr/>
          <p:nvPr/>
        </p:nvSpPr>
        <p:spPr>
          <a:xfrm>
            <a:off x="2136751" y="41032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74" name="Google Shape;974;p13"/>
          <p:cNvSpPr/>
          <p:nvPr/>
        </p:nvSpPr>
        <p:spPr>
          <a:xfrm>
            <a:off x="2216237" y="42100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75" name="Google Shape;975;p13"/>
          <p:cNvSpPr/>
          <p:nvPr/>
        </p:nvSpPr>
        <p:spPr>
          <a:xfrm>
            <a:off x="2295723" y="43168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76" name="Google Shape;976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77" name="Google Shape;977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78" name="Google Shape;978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79" name="Google Shape;979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80" name="Google Shape;980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81" name="Google Shape;981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82" name="Google Shape;982;p13"/>
          <p:cNvSpPr/>
          <p:nvPr/>
        </p:nvSpPr>
        <p:spPr>
          <a:xfrm>
            <a:off x="2136751" y="41032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83" name="Google Shape;983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84" name="Google Shape;984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85" name="Google Shape;985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86" name="Google Shape;986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87" name="Google Shape;987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88" name="Google Shape;988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89" name="Google Shape;989;p13"/>
          <p:cNvSpPr/>
          <p:nvPr/>
        </p:nvSpPr>
        <p:spPr>
          <a:xfrm>
            <a:off x="2136751" y="41032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90" name="Google Shape;990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91" name="Google Shape;991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92" name="Google Shape;992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93" name="Google Shape;993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94" name="Google Shape;994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95" name="Google Shape;995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96" name="Google Shape;996;p13"/>
          <p:cNvSpPr/>
          <p:nvPr/>
        </p:nvSpPr>
        <p:spPr>
          <a:xfrm>
            <a:off x="1659835" y="34626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97" name="Google Shape;997;p13"/>
          <p:cNvSpPr/>
          <p:nvPr/>
        </p:nvSpPr>
        <p:spPr>
          <a:xfrm>
            <a:off x="1739321" y="356946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98" name="Google Shape;998;p13"/>
          <p:cNvSpPr/>
          <p:nvPr/>
        </p:nvSpPr>
        <p:spPr>
          <a:xfrm>
            <a:off x="1818807" y="36762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999" name="Google Shape;999;p13"/>
          <p:cNvSpPr/>
          <p:nvPr/>
        </p:nvSpPr>
        <p:spPr>
          <a:xfrm>
            <a:off x="1898293" y="37829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00" name="Google Shape;1000;p13"/>
          <p:cNvSpPr/>
          <p:nvPr/>
        </p:nvSpPr>
        <p:spPr>
          <a:xfrm>
            <a:off x="1977779" y="388976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01" name="Google Shape;1001;p13"/>
          <p:cNvSpPr/>
          <p:nvPr/>
        </p:nvSpPr>
        <p:spPr>
          <a:xfrm>
            <a:off x="2057265" y="399653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02" name="Google Shape;1002;p13"/>
          <p:cNvSpPr/>
          <p:nvPr/>
        </p:nvSpPr>
        <p:spPr>
          <a:xfrm>
            <a:off x="2136751" y="410329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03" name="Google Shape;1003;p13"/>
          <p:cNvSpPr/>
          <p:nvPr/>
        </p:nvSpPr>
        <p:spPr>
          <a:xfrm>
            <a:off x="626022" y="34569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04" name="Google Shape;1004;p13"/>
          <p:cNvSpPr/>
          <p:nvPr/>
        </p:nvSpPr>
        <p:spPr>
          <a:xfrm>
            <a:off x="705508" y="35636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05" name="Google Shape;1005;p13"/>
          <p:cNvSpPr/>
          <p:nvPr/>
        </p:nvSpPr>
        <p:spPr>
          <a:xfrm>
            <a:off x="784994" y="36704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06" name="Google Shape;1006;p13"/>
          <p:cNvSpPr/>
          <p:nvPr/>
        </p:nvSpPr>
        <p:spPr>
          <a:xfrm>
            <a:off x="864480" y="377720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07" name="Google Shape;1007;p13"/>
          <p:cNvSpPr/>
          <p:nvPr/>
        </p:nvSpPr>
        <p:spPr>
          <a:xfrm>
            <a:off x="943966" y="388396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08" name="Google Shape;1008;p13"/>
          <p:cNvSpPr/>
          <p:nvPr/>
        </p:nvSpPr>
        <p:spPr>
          <a:xfrm>
            <a:off x="1023452" y="399073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09" name="Google Shape;1009;p13"/>
          <p:cNvSpPr/>
          <p:nvPr/>
        </p:nvSpPr>
        <p:spPr>
          <a:xfrm>
            <a:off x="1686291" y="32965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10" name="Google Shape;1010;p13"/>
          <p:cNvSpPr/>
          <p:nvPr/>
        </p:nvSpPr>
        <p:spPr>
          <a:xfrm>
            <a:off x="1765777" y="340328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11" name="Google Shape;1011;p13"/>
          <p:cNvSpPr/>
          <p:nvPr/>
        </p:nvSpPr>
        <p:spPr>
          <a:xfrm>
            <a:off x="1845263" y="35100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12" name="Google Shape;1012;p13"/>
          <p:cNvSpPr/>
          <p:nvPr/>
        </p:nvSpPr>
        <p:spPr>
          <a:xfrm>
            <a:off x="1924749" y="36168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13" name="Google Shape;1013;p13"/>
          <p:cNvSpPr/>
          <p:nvPr/>
        </p:nvSpPr>
        <p:spPr>
          <a:xfrm>
            <a:off x="2004235" y="372358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14" name="Google Shape;1014;p13"/>
          <p:cNvSpPr/>
          <p:nvPr/>
        </p:nvSpPr>
        <p:spPr>
          <a:xfrm>
            <a:off x="2083721" y="383035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15" name="Google Shape;1015;p13"/>
          <p:cNvSpPr/>
          <p:nvPr/>
        </p:nvSpPr>
        <p:spPr>
          <a:xfrm>
            <a:off x="2163207" y="393712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16" name="Google Shape;1016;p13"/>
          <p:cNvSpPr/>
          <p:nvPr/>
        </p:nvSpPr>
        <p:spPr>
          <a:xfrm>
            <a:off x="2242693" y="4043889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17" name="Google Shape;1017;p13"/>
          <p:cNvSpPr/>
          <p:nvPr/>
        </p:nvSpPr>
        <p:spPr>
          <a:xfrm>
            <a:off x="1833163" y="343320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18" name="Google Shape;1018;p13"/>
          <p:cNvSpPr/>
          <p:nvPr/>
        </p:nvSpPr>
        <p:spPr>
          <a:xfrm>
            <a:off x="1912649" y="353997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19" name="Google Shape;1019;p13"/>
          <p:cNvSpPr/>
          <p:nvPr/>
        </p:nvSpPr>
        <p:spPr>
          <a:xfrm>
            <a:off x="1992135" y="364673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20" name="Google Shape;1020;p13"/>
          <p:cNvSpPr/>
          <p:nvPr/>
        </p:nvSpPr>
        <p:spPr>
          <a:xfrm>
            <a:off x="2071621" y="375350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21" name="Google Shape;1021;p13"/>
          <p:cNvSpPr/>
          <p:nvPr/>
        </p:nvSpPr>
        <p:spPr>
          <a:xfrm>
            <a:off x="2151107" y="386027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22" name="Google Shape;1022;p13"/>
          <p:cNvSpPr/>
          <p:nvPr/>
        </p:nvSpPr>
        <p:spPr>
          <a:xfrm>
            <a:off x="2230593" y="396703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23" name="Google Shape;1023;p13"/>
          <p:cNvSpPr/>
          <p:nvPr/>
        </p:nvSpPr>
        <p:spPr>
          <a:xfrm>
            <a:off x="2310079" y="407380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24" name="Google Shape;1024;p13"/>
          <p:cNvSpPr/>
          <p:nvPr/>
        </p:nvSpPr>
        <p:spPr>
          <a:xfrm>
            <a:off x="1229247" y="32670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25" name="Google Shape;1025;p13"/>
          <p:cNvSpPr/>
          <p:nvPr/>
        </p:nvSpPr>
        <p:spPr>
          <a:xfrm>
            <a:off x="1308733" y="33737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26" name="Google Shape;1026;p13"/>
          <p:cNvSpPr/>
          <p:nvPr/>
        </p:nvSpPr>
        <p:spPr>
          <a:xfrm>
            <a:off x="1388219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27" name="Google Shape;1027;p13"/>
          <p:cNvSpPr/>
          <p:nvPr/>
        </p:nvSpPr>
        <p:spPr>
          <a:xfrm>
            <a:off x="1467705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28" name="Google Shape;1028;p13"/>
          <p:cNvSpPr/>
          <p:nvPr/>
        </p:nvSpPr>
        <p:spPr>
          <a:xfrm>
            <a:off x="1547191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29" name="Google Shape;1029;p13"/>
          <p:cNvSpPr/>
          <p:nvPr/>
        </p:nvSpPr>
        <p:spPr>
          <a:xfrm>
            <a:off x="1626677" y="38008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30" name="Google Shape;1030;p13"/>
          <p:cNvSpPr/>
          <p:nvPr/>
        </p:nvSpPr>
        <p:spPr>
          <a:xfrm>
            <a:off x="1706163" y="39076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31" name="Google Shape;1031;p13"/>
          <p:cNvSpPr/>
          <p:nvPr/>
        </p:nvSpPr>
        <p:spPr>
          <a:xfrm>
            <a:off x="1785649" y="40143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32" name="Google Shape;1032;p13"/>
          <p:cNvSpPr/>
          <p:nvPr/>
        </p:nvSpPr>
        <p:spPr>
          <a:xfrm>
            <a:off x="1580349" y="33737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33" name="Google Shape;1033;p13"/>
          <p:cNvSpPr/>
          <p:nvPr/>
        </p:nvSpPr>
        <p:spPr>
          <a:xfrm>
            <a:off x="1659835" y="34805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34" name="Google Shape;1034;p13"/>
          <p:cNvSpPr/>
          <p:nvPr/>
        </p:nvSpPr>
        <p:spPr>
          <a:xfrm>
            <a:off x="1739321" y="35873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35" name="Google Shape;1035;p13"/>
          <p:cNvSpPr/>
          <p:nvPr/>
        </p:nvSpPr>
        <p:spPr>
          <a:xfrm>
            <a:off x="1818807" y="36940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36" name="Google Shape;1036;p13"/>
          <p:cNvSpPr/>
          <p:nvPr/>
        </p:nvSpPr>
        <p:spPr>
          <a:xfrm>
            <a:off x="1898293" y="380086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37" name="Google Shape;1037;p13"/>
          <p:cNvSpPr/>
          <p:nvPr/>
        </p:nvSpPr>
        <p:spPr>
          <a:xfrm>
            <a:off x="1977779" y="390762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38" name="Google Shape;1038;p13"/>
          <p:cNvSpPr/>
          <p:nvPr/>
        </p:nvSpPr>
        <p:spPr>
          <a:xfrm>
            <a:off x="2057265" y="401439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39" name="Google Shape;1039;p13"/>
          <p:cNvSpPr/>
          <p:nvPr/>
        </p:nvSpPr>
        <p:spPr>
          <a:xfrm>
            <a:off x="2136751" y="4121162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40" name="Google Shape;1040;p13"/>
          <p:cNvSpPr/>
          <p:nvPr/>
        </p:nvSpPr>
        <p:spPr>
          <a:xfrm>
            <a:off x="1606805" y="340952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41" name="Google Shape;1041;p13"/>
          <p:cNvSpPr/>
          <p:nvPr/>
        </p:nvSpPr>
        <p:spPr>
          <a:xfrm>
            <a:off x="1686291" y="351629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42" name="Google Shape;1042;p13"/>
          <p:cNvSpPr/>
          <p:nvPr/>
        </p:nvSpPr>
        <p:spPr>
          <a:xfrm>
            <a:off x="1765777" y="362305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43" name="Google Shape;1043;p13"/>
          <p:cNvSpPr/>
          <p:nvPr/>
        </p:nvSpPr>
        <p:spPr>
          <a:xfrm>
            <a:off x="1845263" y="372982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44" name="Google Shape;1044;p13"/>
          <p:cNvSpPr/>
          <p:nvPr/>
        </p:nvSpPr>
        <p:spPr>
          <a:xfrm>
            <a:off x="1924749" y="383659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45" name="Google Shape;1045;p13"/>
          <p:cNvSpPr/>
          <p:nvPr/>
        </p:nvSpPr>
        <p:spPr>
          <a:xfrm>
            <a:off x="2004235" y="394335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46" name="Google Shape;1046;p13"/>
          <p:cNvSpPr/>
          <p:nvPr/>
        </p:nvSpPr>
        <p:spPr>
          <a:xfrm>
            <a:off x="2083721" y="405012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47" name="Google Shape;1047;p13"/>
          <p:cNvSpPr/>
          <p:nvPr/>
        </p:nvSpPr>
        <p:spPr>
          <a:xfrm>
            <a:off x="1833163" y="342115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48" name="Google Shape;1048;p13"/>
          <p:cNvSpPr/>
          <p:nvPr/>
        </p:nvSpPr>
        <p:spPr>
          <a:xfrm>
            <a:off x="1912649" y="352792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49" name="Google Shape;1049;p13"/>
          <p:cNvSpPr/>
          <p:nvPr/>
        </p:nvSpPr>
        <p:spPr>
          <a:xfrm>
            <a:off x="1992135" y="3634686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50" name="Google Shape;1050;p13"/>
          <p:cNvSpPr/>
          <p:nvPr/>
        </p:nvSpPr>
        <p:spPr>
          <a:xfrm>
            <a:off x="2071621" y="374145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51" name="Google Shape;1051;p13"/>
          <p:cNvSpPr/>
          <p:nvPr/>
        </p:nvSpPr>
        <p:spPr>
          <a:xfrm>
            <a:off x="2151107" y="384822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52" name="Google Shape;1052;p13"/>
          <p:cNvSpPr/>
          <p:nvPr/>
        </p:nvSpPr>
        <p:spPr>
          <a:xfrm>
            <a:off x="2230593" y="3954987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53" name="Google Shape;1053;p13"/>
          <p:cNvSpPr/>
          <p:nvPr/>
        </p:nvSpPr>
        <p:spPr>
          <a:xfrm>
            <a:off x="2310079" y="4061753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54" name="Google Shape;1054;p13"/>
          <p:cNvSpPr/>
          <p:nvPr/>
        </p:nvSpPr>
        <p:spPr>
          <a:xfrm>
            <a:off x="2389565" y="4168520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55" name="Google Shape;1055;p13"/>
          <p:cNvSpPr/>
          <p:nvPr/>
        </p:nvSpPr>
        <p:spPr>
          <a:xfrm>
            <a:off x="2220879" y="338584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56" name="Google Shape;1056;p13"/>
          <p:cNvSpPr/>
          <p:nvPr/>
        </p:nvSpPr>
        <p:spPr>
          <a:xfrm>
            <a:off x="2300365" y="349261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57" name="Google Shape;1057;p13"/>
          <p:cNvSpPr/>
          <p:nvPr/>
        </p:nvSpPr>
        <p:spPr>
          <a:xfrm>
            <a:off x="2379851" y="359937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58" name="Google Shape;1058;p13"/>
          <p:cNvSpPr/>
          <p:nvPr/>
        </p:nvSpPr>
        <p:spPr>
          <a:xfrm>
            <a:off x="2459337" y="3706144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59" name="Google Shape;1059;p13"/>
          <p:cNvSpPr/>
          <p:nvPr/>
        </p:nvSpPr>
        <p:spPr>
          <a:xfrm>
            <a:off x="2538823" y="381291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60" name="Google Shape;1060;p13"/>
          <p:cNvSpPr/>
          <p:nvPr/>
        </p:nvSpPr>
        <p:spPr>
          <a:xfrm>
            <a:off x="2618309" y="3919678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61" name="Google Shape;1061;p13"/>
          <p:cNvSpPr/>
          <p:nvPr/>
        </p:nvSpPr>
        <p:spPr>
          <a:xfrm>
            <a:off x="2697795" y="4026445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62" name="Google Shape;1062;p13"/>
          <p:cNvSpPr/>
          <p:nvPr/>
        </p:nvSpPr>
        <p:spPr>
          <a:xfrm>
            <a:off x="2777281" y="4133211"/>
            <a:ext cx="1859920" cy="359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pic>
        <p:nvPicPr>
          <p:cNvPr id="1063" name="Google Shape;1063;p13"/>
          <p:cNvPicPr preferRelativeResize="0"/>
          <p:nvPr/>
        </p:nvPicPr>
        <p:blipFill>
          <a:blip r:embed="rId94">
            <a:alphaModFix/>
          </a:blip>
          <a:stretch>
            <a:fillRect/>
          </a:stretch>
        </p:blipFill>
        <p:spPr>
          <a:xfrm>
            <a:off x="691025" y="3844298"/>
            <a:ext cx="2448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3"/>
          <p:cNvPicPr preferRelativeResize="0"/>
          <p:nvPr/>
        </p:nvPicPr>
        <p:blipFill>
          <a:blip r:embed="rId95">
            <a:alphaModFix/>
          </a:blip>
          <a:stretch>
            <a:fillRect/>
          </a:stretch>
        </p:blipFill>
        <p:spPr>
          <a:xfrm>
            <a:off x="3137638" y="4054001"/>
            <a:ext cx="2089549" cy="17569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152400">
              <a:srgbClr val="000000"/>
            </a:outerShdw>
          </a:effectLst>
        </p:spPr>
      </p:pic>
      <p:pic>
        <p:nvPicPr>
          <p:cNvPr id="1065" name="Google Shape;1065;p13"/>
          <p:cNvPicPr preferRelativeResize="0"/>
          <p:nvPr/>
        </p:nvPicPr>
        <p:blipFill rotWithShape="1">
          <a:blip r:embed="rId97">
            <a:alphaModFix/>
          </a:blip>
          <a:srcRect b="487" l="0" r="0" t="0"/>
          <a:stretch/>
        </p:blipFill>
        <p:spPr>
          <a:xfrm>
            <a:off x="-3200" y="-34925"/>
            <a:ext cx="10687050" cy="1507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2207500" y="2156550"/>
            <a:ext cx="15152375" cy="10789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7" name="Google Shape;1067;p13"/>
          <p:cNvGraphicFramePr/>
          <p:nvPr/>
        </p:nvGraphicFramePr>
        <p:xfrm>
          <a:off x="4245675" y="7091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{21BF1282-60F3-4DFF-B3C9-99FF117B8E40}</a:tableStyleId>
              </a:tblPr>
              <a:tblGrid>
                <a:gridCol w="975850"/>
                <a:gridCol w="737500"/>
                <a:gridCol w="4545600"/>
              </a:tblGrid>
              <a:tr h="357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成分表（100gあたり）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成分の効果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カリウム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210mg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細胞の浸透圧を調整・体液のpHを保つ・ナトリウムを体外に出しやすくする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カルシウム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出血の予防・骨格を構成・筋肉の興奮性を抑える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ビタミンB2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0.04mg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脂質の代謝を促進・皮膚や粘膜の細胞の再生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ビタミンC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50mg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毛細血管・軟骨などを正常に保つ・日焼の予防・病気への抵抗力を高める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マグネシウム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26mg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酵素の活性化・筋肉の収縮・体温、血圧の調整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ビタミンB1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0.02mg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炭水化物の代謝の促進・神経や筋肉の機能を正常に保つ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6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ナトリウム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6mg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筋肉の収縮・神経の情報伝達・栄養素の吸収、輸送・血圧を調整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カロテン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480μg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動脈硬化、老化の予防・免疫機能の維持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pic>
        <p:nvPicPr>
          <p:cNvPr id="1068" name="Google Shape;1068;p13"/>
          <p:cNvPicPr preferRelativeResize="0"/>
          <p:nvPr/>
        </p:nvPicPr>
        <p:blipFill rotWithShape="1">
          <a:blip r:embed="rId88">
            <a:alphaModFix/>
          </a:blip>
          <a:srcRect b="17992" l="0" r="0" t="0"/>
          <a:stretch/>
        </p:blipFill>
        <p:spPr>
          <a:xfrm rot="419994">
            <a:off x="7622602" y="12070440"/>
            <a:ext cx="2699472" cy="2213849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9" name="Google Shape;1069;p13"/>
          <p:cNvPicPr preferRelativeResize="0"/>
          <p:nvPr/>
        </p:nvPicPr>
        <p:blipFill>
          <a:blip r:embed="rId89">
            <a:alphaModFix/>
          </a:blip>
          <a:stretch>
            <a:fillRect/>
          </a:stretch>
        </p:blipFill>
        <p:spPr>
          <a:xfrm rot="867796">
            <a:off x="193730" y="12583343"/>
            <a:ext cx="2902669" cy="179006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0" name="Google Shape;1070;p13"/>
          <p:cNvSpPr/>
          <p:nvPr/>
        </p:nvSpPr>
        <p:spPr>
          <a:xfrm rot="-60000">
            <a:off x="110058" y="10241423"/>
            <a:ext cx="3070005" cy="5445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Kaisei Decol"/>
              </a:rPr>
              <a:t>4.現在の沖縄とパパイア</a:t>
            </a:r>
          </a:p>
        </p:txBody>
      </p:sp>
      <p:sp>
        <p:nvSpPr>
          <p:cNvPr id="1071" name="Google Shape;1071;p13"/>
          <p:cNvSpPr/>
          <p:nvPr/>
        </p:nvSpPr>
        <p:spPr>
          <a:xfrm>
            <a:off x="62" y="208600"/>
            <a:ext cx="10609856" cy="8987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オキナワノパパイア</a:t>
            </a:r>
          </a:p>
        </p:txBody>
      </p:sp>
      <p:sp>
        <p:nvSpPr>
          <p:cNvPr id="1072" name="Google Shape;1072;p13"/>
          <p:cNvSpPr/>
          <p:nvPr/>
        </p:nvSpPr>
        <p:spPr>
          <a:xfrm>
            <a:off x="110025" y="2078398"/>
            <a:ext cx="3376723" cy="3739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lgDash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1.”パパイア”とは?</a:t>
            </a:r>
          </a:p>
        </p:txBody>
      </p:sp>
      <p:sp>
        <p:nvSpPr>
          <p:cNvPr id="1073" name="Google Shape;1073;p13"/>
          <p:cNvSpPr/>
          <p:nvPr/>
        </p:nvSpPr>
        <p:spPr>
          <a:xfrm>
            <a:off x="49949" y="2512175"/>
            <a:ext cx="6574623" cy="8714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植物界・アブラナ目・パパイア科・パパイア属の植物。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食用、観賞用など、様々な用途で育てられる。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消化酵素が最も多い果物（野菜）だと言われている</a:t>
            </a:r>
          </a:p>
        </p:txBody>
      </p:sp>
      <p:sp>
        <p:nvSpPr>
          <p:cNvPr id="1074" name="Google Shape;1074;p13"/>
          <p:cNvSpPr/>
          <p:nvPr/>
        </p:nvSpPr>
        <p:spPr>
          <a:xfrm>
            <a:off x="126075" y="3674600"/>
            <a:ext cx="5255985" cy="3261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E6B8AF"/>
                    </a:gs>
                    <a:gs pos="11000">
                      <a:srgbClr val="F4CCCC"/>
                    </a:gs>
                    <a:gs pos="25000">
                      <a:srgbClr val="FCE5CD"/>
                    </a:gs>
                    <a:gs pos="39000">
                      <a:srgbClr val="FFF2CC"/>
                    </a:gs>
                    <a:gs pos="52999">
                      <a:srgbClr val="D9EAD3"/>
                    </a:gs>
                    <a:gs pos="67000">
                      <a:srgbClr val="C9DAF8"/>
                    </a:gs>
                    <a:gs pos="79000">
                      <a:srgbClr val="CFE2F3"/>
                    </a:gs>
                    <a:gs pos="90000">
                      <a:srgbClr val="D9D2E9"/>
                    </a:gs>
                    <a:gs pos="100000">
                      <a:srgbClr val="EAD1DC"/>
                    </a:gs>
                  </a:gsLst>
                  <a:lin ang="5400700" scaled="0"/>
                </a:gradFill>
                <a:latin typeface="MS PMincho"/>
              </a:rPr>
              <a:t>2.日本と沖縄でのパパイアの違い</a:t>
            </a:r>
          </a:p>
        </p:txBody>
      </p:sp>
      <p:sp>
        <p:nvSpPr>
          <p:cNvPr id="1075" name="Google Shape;1075;p13"/>
          <p:cNvSpPr/>
          <p:nvPr/>
        </p:nvSpPr>
        <p:spPr>
          <a:xfrm>
            <a:off x="157538" y="4070750"/>
            <a:ext cx="10452392" cy="12185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パパイアは熟れると実が黄色くなる。日本では主にその実の種を取り除いて食べたり、細く切って乾燥させてドラ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イフルーツにしたりする。その一方で沖縄では、完熟する前のパパイヤ（青パパイア）が主に食べられている。青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パパイアは野菜としてサラダや野菜炒めに調理して食べられる。青パパイヤにはパパインという酵素が含まれて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おり、消化を助ける働きがある。ほかにも澱粉などの栄養が多く含まれているので、第二次世界大戦のときには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生き延びるために実だけでなく根も食べられていた。</a:t>
            </a:r>
          </a:p>
        </p:txBody>
      </p:sp>
      <p:sp>
        <p:nvSpPr>
          <p:cNvPr id="1076" name="Google Shape;1076;p13"/>
          <p:cNvSpPr/>
          <p:nvPr/>
        </p:nvSpPr>
        <p:spPr>
          <a:xfrm>
            <a:off x="8438547" y="1962575"/>
            <a:ext cx="2169530" cy="4310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AB40"/>
                </a:solidFill>
                <a:latin typeface="Arial"/>
              </a:rPr>
              <a:t>2-8(24)谷本脩</a:t>
            </a:r>
          </a:p>
        </p:txBody>
      </p:sp>
      <p:sp>
        <p:nvSpPr>
          <p:cNvPr id="1077" name="Google Shape;1077;p13"/>
          <p:cNvSpPr/>
          <p:nvPr/>
        </p:nvSpPr>
        <p:spPr>
          <a:xfrm>
            <a:off x="341089" y="7993925"/>
            <a:ext cx="3566009" cy="19332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パパイアには以下の成分が含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まれており、それぞれの成分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は様々な効果をもたらす。（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成分表は日本食品標準成分表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、効果は厚生労働省より作成）</a:t>
            </a:r>
          </a:p>
        </p:txBody>
      </p:sp>
      <p:sp>
        <p:nvSpPr>
          <p:cNvPr id="1078" name="Google Shape;1078;p13"/>
          <p:cNvSpPr/>
          <p:nvPr/>
        </p:nvSpPr>
        <p:spPr>
          <a:xfrm rot="119997">
            <a:off x="441376" y="7338473"/>
            <a:ext cx="2998350" cy="3598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AB4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7D2"/>
                    </a:gs>
                    <a:gs pos="100000">
                      <a:srgbClr val="0931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3.パパイアの成分</a:t>
            </a:r>
          </a:p>
        </p:txBody>
      </p:sp>
      <p:sp>
        <p:nvSpPr>
          <p:cNvPr id="1079" name="Google Shape;1079;p13"/>
          <p:cNvSpPr/>
          <p:nvPr/>
        </p:nvSpPr>
        <p:spPr>
          <a:xfrm>
            <a:off x="911838" y="14440527"/>
            <a:ext cx="2447989" cy="1903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民家に生えているパパイア</a:t>
            </a:r>
          </a:p>
        </p:txBody>
      </p:sp>
      <p:sp>
        <p:nvSpPr>
          <p:cNvPr id="1080" name="Google Shape;1080;p13"/>
          <p:cNvSpPr/>
          <p:nvPr/>
        </p:nvSpPr>
        <p:spPr>
          <a:xfrm>
            <a:off x="7967769" y="14319825"/>
            <a:ext cx="2331360" cy="4315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沖縄天ぷら盛り合わせ定食</a:t>
            </a:r>
            <a:b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</a:br>
            <a: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（美ら海キッチンぱぱいや）</a:t>
            </a:r>
          </a:p>
        </p:txBody>
      </p:sp>
      <p:pic>
        <p:nvPicPr>
          <p:cNvPr id="1081" name="Google Shape;1081;p13"/>
          <p:cNvPicPr preferRelativeResize="0"/>
          <p:nvPr/>
        </p:nvPicPr>
        <p:blipFill>
          <a:blip r:embed="rId90">
            <a:alphaModFix/>
          </a:blip>
          <a:stretch>
            <a:fillRect/>
          </a:stretch>
        </p:blipFill>
        <p:spPr>
          <a:xfrm>
            <a:off x="6308916" y="2527045"/>
            <a:ext cx="1440027" cy="1440027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2" name="Google Shape;1082;p13"/>
          <p:cNvPicPr preferRelativeResize="0"/>
          <p:nvPr/>
        </p:nvPicPr>
        <p:blipFill>
          <a:blip r:embed="rId91">
            <a:alphaModFix/>
          </a:blip>
          <a:stretch>
            <a:fillRect/>
          </a:stretch>
        </p:blipFill>
        <p:spPr>
          <a:xfrm>
            <a:off x="7748938" y="2512175"/>
            <a:ext cx="1440025" cy="144002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3" name="Google Shape;1083;p13"/>
          <p:cNvPicPr preferRelativeResize="0"/>
          <p:nvPr/>
        </p:nvPicPr>
        <p:blipFill>
          <a:blip r:embed="rId92">
            <a:alphaModFix/>
          </a:blip>
          <a:stretch>
            <a:fillRect/>
          </a:stretch>
        </p:blipFill>
        <p:spPr>
          <a:xfrm>
            <a:off x="9188962" y="2517537"/>
            <a:ext cx="1440000" cy="1440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4" name="Google Shape;1084;p13"/>
          <p:cNvSpPr/>
          <p:nvPr/>
        </p:nvSpPr>
        <p:spPr>
          <a:xfrm>
            <a:off x="211263" y="11060075"/>
            <a:ext cx="9482996" cy="1218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１８世紀（江戸時代）に中国や台湾から沖縄に入ってきたといわれている。以降、民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でパパイアが栽培されていたり、パパイアが多くの家庭・店舗で食べられていたりし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てきた。現在ではパパイア料理がアレンジされ、お店ではSNS映えを意識した料理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も多く提供されている。</a:t>
            </a:r>
          </a:p>
        </p:txBody>
      </p:sp>
      <p:pic>
        <p:nvPicPr>
          <p:cNvPr id="1085" name="Google Shape;1085;p13"/>
          <p:cNvPicPr preferRelativeResize="0"/>
          <p:nvPr/>
        </p:nvPicPr>
        <p:blipFill>
          <a:blip r:embed="rId93">
            <a:alphaModFix/>
          </a:blip>
          <a:stretch>
            <a:fillRect/>
          </a:stretch>
        </p:blipFill>
        <p:spPr>
          <a:xfrm rot="-300000">
            <a:off x="4632888" y="12572121"/>
            <a:ext cx="2367076" cy="1402458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6" name="Google Shape;1086;p13"/>
          <p:cNvSpPr/>
          <p:nvPr/>
        </p:nvSpPr>
        <p:spPr>
          <a:xfrm>
            <a:off x="4990324" y="14230375"/>
            <a:ext cx="1670010" cy="4771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パパイヤイリチー</a:t>
            </a:r>
            <a:b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（パパイヤ炒め）</a:t>
            </a:r>
          </a:p>
        </p:txBody>
      </p:sp>
      <p:sp>
        <p:nvSpPr>
          <p:cNvPr id="1087" name="Google Shape;1087;p13"/>
          <p:cNvSpPr/>
          <p:nvPr/>
        </p:nvSpPr>
        <p:spPr>
          <a:xfrm>
            <a:off x="968925" y="435275"/>
            <a:ext cx="1070691" cy="12186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088" name="Google Shape;1088;p13"/>
          <p:cNvSpPr/>
          <p:nvPr/>
        </p:nvSpPr>
        <p:spPr>
          <a:xfrm>
            <a:off x="820750" y="483975"/>
            <a:ext cx="1070691" cy="12186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089" name="Google Shape;1089;p13"/>
          <p:cNvSpPr/>
          <p:nvPr/>
        </p:nvSpPr>
        <p:spPr>
          <a:xfrm>
            <a:off x="1109712" y="282875"/>
            <a:ext cx="1070691" cy="12186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090" name="Google Shape;1090;p13"/>
          <p:cNvSpPr/>
          <p:nvPr/>
        </p:nvSpPr>
        <p:spPr>
          <a:xfrm>
            <a:off x="911850" y="378125"/>
            <a:ext cx="1070691" cy="12186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091" name="Google Shape;1091;p13"/>
          <p:cNvSpPr/>
          <p:nvPr/>
        </p:nvSpPr>
        <p:spPr>
          <a:xfrm>
            <a:off x="255625" y="48688"/>
            <a:ext cx="1070691" cy="12186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092" name="Google Shape;1092;p13"/>
          <p:cNvSpPr/>
          <p:nvPr/>
        </p:nvSpPr>
        <p:spPr>
          <a:xfrm>
            <a:off x="820750" y="130475"/>
            <a:ext cx="1070691" cy="12186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093" name="Google Shape;1093;p13"/>
          <p:cNvSpPr/>
          <p:nvPr/>
        </p:nvSpPr>
        <p:spPr>
          <a:xfrm>
            <a:off x="304275" y="483975"/>
            <a:ext cx="1070691" cy="12186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094" name="Google Shape;1094;p13"/>
          <p:cNvSpPr/>
          <p:nvPr/>
        </p:nvSpPr>
        <p:spPr>
          <a:xfrm>
            <a:off x="606975" y="208600"/>
            <a:ext cx="1070691" cy="12186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095" name="Google Shape;1095;p13"/>
          <p:cNvSpPr/>
          <p:nvPr/>
        </p:nvSpPr>
        <p:spPr>
          <a:xfrm>
            <a:off x="304275" y="378125"/>
            <a:ext cx="1070691" cy="12186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096" name="Google Shape;1096;p13"/>
          <p:cNvSpPr/>
          <p:nvPr/>
        </p:nvSpPr>
        <p:spPr>
          <a:xfrm>
            <a:off x="456700" y="435275"/>
            <a:ext cx="1070691" cy="12186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097" name="Google Shape;1097;p13"/>
          <p:cNvSpPr/>
          <p:nvPr/>
        </p:nvSpPr>
        <p:spPr>
          <a:xfrm>
            <a:off x="676988" y="4916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98" name="Google Shape;1098;p13"/>
          <p:cNvSpPr/>
          <p:nvPr/>
        </p:nvSpPr>
        <p:spPr>
          <a:xfrm>
            <a:off x="304263" y="470586"/>
            <a:ext cx="9739241" cy="4870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099" name="Google Shape;1099;p13"/>
          <p:cNvSpPr/>
          <p:nvPr/>
        </p:nvSpPr>
        <p:spPr>
          <a:xfrm>
            <a:off x="650038" y="369136"/>
            <a:ext cx="9739241" cy="4870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00" name="Google Shape;1100;p13"/>
          <p:cNvSpPr/>
          <p:nvPr/>
        </p:nvSpPr>
        <p:spPr>
          <a:xfrm>
            <a:off x="650038" y="743923"/>
            <a:ext cx="9739241" cy="4870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01" name="Google Shape;1101;p13"/>
          <p:cNvSpPr/>
          <p:nvPr/>
        </p:nvSpPr>
        <p:spPr>
          <a:xfrm>
            <a:off x="701888" y="470586"/>
            <a:ext cx="9739241" cy="4870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02" name="Google Shape;1102;p13"/>
          <p:cNvSpPr/>
          <p:nvPr/>
        </p:nvSpPr>
        <p:spPr>
          <a:xfrm>
            <a:off x="820738" y="470573"/>
            <a:ext cx="9739241" cy="4870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03" name="Google Shape;1103;p13"/>
          <p:cNvSpPr/>
          <p:nvPr/>
        </p:nvSpPr>
        <p:spPr>
          <a:xfrm>
            <a:off x="765388" y="574386"/>
            <a:ext cx="9739241" cy="4870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04" name="Google Shape;1104;p13"/>
          <p:cNvSpPr/>
          <p:nvPr/>
        </p:nvSpPr>
        <p:spPr>
          <a:xfrm>
            <a:off x="476438" y="918211"/>
            <a:ext cx="9739241" cy="4870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05" name="Google Shape;1105;p13"/>
          <p:cNvSpPr/>
          <p:nvPr/>
        </p:nvSpPr>
        <p:spPr>
          <a:xfrm>
            <a:off x="765388" y="574386"/>
            <a:ext cx="9739241" cy="4870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06" name="Google Shape;1106;p13"/>
          <p:cNvSpPr/>
          <p:nvPr/>
        </p:nvSpPr>
        <p:spPr>
          <a:xfrm>
            <a:off x="476438" y="73057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07" name="Google Shape;1107;p13"/>
          <p:cNvSpPr/>
          <p:nvPr/>
        </p:nvSpPr>
        <p:spPr>
          <a:xfrm>
            <a:off x="628838" y="88297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08" name="Google Shape;1108;p13"/>
          <p:cNvSpPr/>
          <p:nvPr/>
        </p:nvSpPr>
        <p:spPr>
          <a:xfrm>
            <a:off x="781238" y="103537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09" name="Google Shape;1109;p13"/>
          <p:cNvSpPr/>
          <p:nvPr/>
        </p:nvSpPr>
        <p:spPr>
          <a:xfrm>
            <a:off x="933638" y="118777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10" name="Google Shape;1110;p13"/>
          <p:cNvSpPr/>
          <p:nvPr/>
        </p:nvSpPr>
        <p:spPr>
          <a:xfrm>
            <a:off x="53538" y="48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11" name="Google Shape;1111;p13"/>
          <p:cNvSpPr/>
          <p:nvPr/>
        </p:nvSpPr>
        <p:spPr>
          <a:xfrm>
            <a:off x="53538" y="167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12" name="Google Shape;1112;p13"/>
          <p:cNvSpPr/>
          <p:nvPr/>
        </p:nvSpPr>
        <p:spPr>
          <a:xfrm>
            <a:off x="527263" y="836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13" name="Google Shape;1113;p13"/>
          <p:cNvSpPr/>
          <p:nvPr/>
        </p:nvSpPr>
        <p:spPr>
          <a:xfrm>
            <a:off x="679663" y="988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14" name="Google Shape;1114;p13"/>
          <p:cNvSpPr/>
          <p:nvPr/>
        </p:nvSpPr>
        <p:spPr>
          <a:xfrm>
            <a:off x="832063" y="1141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15" name="Google Shape;1115;p13"/>
          <p:cNvSpPr/>
          <p:nvPr/>
        </p:nvSpPr>
        <p:spPr>
          <a:xfrm>
            <a:off x="984463" y="1293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16" name="Google Shape;1116;p13"/>
          <p:cNvSpPr/>
          <p:nvPr/>
        </p:nvSpPr>
        <p:spPr>
          <a:xfrm>
            <a:off x="1136863" y="1446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17" name="Google Shape;1117;p13"/>
          <p:cNvSpPr/>
          <p:nvPr/>
        </p:nvSpPr>
        <p:spPr>
          <a:xfrm>
            <a:off x="205938" y="319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18" name="Google Shape;1118;p13"/>
          <p:cNvSpPr/>
          <p:nvPr/>
        </p:nvSpPr>
        <p:spPr>
          <a:xfrm>
            <a:off x="358338" y="472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19" name="Google Shape;1119;p13"/>
          <p:cNvSpPr/>
          <p:nvPr/>
        </p:nvSpPr>
        <p:spPr>
          <a:xfrm>
            <a:off x="510738" y="624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20" name="Google Shape;1120;p13"/>
          <p:cNvSpPr/>
          <p:nvPr/>
        </p:nvSpPr>
        <p:spPr>
          <a:xfrm>
            <a:off x="663138" y="777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21" name="Google Shape;1121;p13"/>
          <p:cNvSpPr/>
          <p:nvPr/>
        </p:nvSpPr>
        <p:spPr>
          <a:xfrm>
            <a:off x="815538" y="929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22" name="Google Shape;1122;p13"/>
          <p:cNvSpPr/>
          <p:nvPr/>
        </p:nvSpPr>
        <p:spPr>
          <a:xfrm>
            <a:off x="967938" y="1081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23" name="Google Shape;1123;p13"/>
          <p:cNvSpPr/>
          <p:nvPr/>
        </p:nvSpPr>
        <p:spPr>
          <a:xfrm>
            <a:off x="1120338" y="1234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24" name="Google Shape;1124;p13"/>
          <p:cNvSpPr/>
          <p:nvPr/>
        </p:nvSpPr>
        <p:spPr>
          <a:xfrm>
            <a:off x="295988" y="108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25" name="Google Shape;1125;p13"/>
          <p:cNvSpPr/>
          <p:nvPr/>
        </p:nvSpPr>
        <p:spPr>
          <a:xfrm>
            <a:off x="448388" y="260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26" name="Google Shape;1126;p13"/>
          <p:cNvSpPr/>
          <p:nvPr/>
        </p:nvSpPr>
        <p:spPr>
          <a:xfrm>
            <a:off x="600788" y="413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27" name="Google Shape;1127;p13"/>
          <p:cNvSpPr/>
          <p:nvPr/>
        </p:nvSpPr>
        <p:spPr>
          <a:xfrm>
            <a:off x="753188" y="565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28" name="Google Shape;1128;p13"/>
          <p:cNvSpPr/>
          <p:nvPr/>
        </p:nvSpPr>
        <p:spPr>
          <a:xfrm>
            <a:off x="905588" y="717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29" name="Google Shape;1129;p13"/>
          <p:cNvSpPr/>
          <p:nvPr/>
        </p:nvSpPr>
        <p:spPr>
          <a:xfrm>
            <a:off x="1057988" y="870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30" name="Google Shape;1130;p13"/>
          <p:cNvSpPr/>
          <p:nvPr/>
        </p:nvSpPr>
        <p:spPr>
          <a:xfrm>
            <a:off x="1210388" y="1022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31" name="Google Shape;1131;p13"/>
          <p:cNvSpPr/>
          <p:nvPr/>
        </p:nvSpPr>
        <p:spPr>
          <a:xfrm>
            <a:off x="1362788" y="1175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32" name="Google Shape;1132;p13"/>
          <p:cNvSpPr/>
          <p:nvPr/>
        </p:nvSpPr>
        <p:spPr>
          <a:xfrm>
            <a:off x="663138" y="294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33" name="Google Shape;1133;p13"/>
          <p:cNvSpPr/>
          <p:nvPr/>
        </p:nvSpPr>
        <p:spPr>
          <a:xfrm>
            <a:off x="815538" y="446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34" name="Google Shape;1134;p13"/>
          <p:cNvSpPr/>
          <p:nvPr/>
        </p:nvSpPr>
        <p:spPr>
          <a:xfrm>
            <a:off x="967938" y="599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35" name="Google Shape;1135;p13"/>
          <p:cNvSpPr/>
          <p:nvPr/>
        </p:nvSpPr>
        <p:spPr>
          <a:xfrm>
            <a:off x="1120338" y="751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36" name="Google Shape;1136;p13"/>
          <p:cNvSpPr/>
          <p:nvPr/>
        </p:nvSpPr>
        <p:spPr>
          <a:xfrm>
            <a:off x="1272738" y="904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37" name="Google Shape;1137;p13"/>
          <p:cNvSpPr/>
          <p:nvPr/>
        </p:nvSpPr>
        <p:spPr>
          <a:xfrm>
            <a:off x="1425138" y="1056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38" name="Google Shape;1138;p13"/>
          <p:cNvSpPr/>
          <p:nvPr/>
        </p:nvSpPr>
        <p:spPr>
          <a:xfrm>
            <a:off x="358338" y="294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39" name="Google Shape;1139;p13"/>
          <p:cNvSpPr/>
          <p:nvPr/>
        </p:nvSpPr>
        <p:spPr>
          <a:xfrm>
            <a:off x="510738" y="446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40" name="Google Shape;1140;p13"/>
          <p:cNvSpPr/>
          <p:nvPr/>
        </p:nvSpPr>
        <p:spPr>
          <a:xfrm>
            <a:off x="663138" y="599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41" name="Google Shape;1141;p13"/>
          <p:cNvSpPr/>
          <p:nvPr/>
        </p:nvSpPr>
        <p:spPr>
          <a:xfrm>
            <a:off x="815538" y="751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42" name="Google Shape;1142;p13"/>
          <p:cNvSpPr/>
          <p:nvPr/>
        </p:nvSpPr>
        <p:spPr>
          <a:xfrm>
            <a:off x="967938" y="904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43" name="Google Shape;1143;p13"/>
          <p:cNvSpPr/>
          <p:nvPr/>
        </p:nvSpPr>
        <p:spPr>
          <a:xfrm>
            <a:off x="1120338" y="1056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44" name="Google Shape;1144;p13"/>
          <p:cNvSpPr/>
          <p:nvPr/>
        </p:nvSpPr>
        <p:spPr>
          <a:xfrm>
            <a:off x="663138" y="319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45" name="Google Shape;1145;p13"/>
          <p:cNvSpPr/>
          <p:nvPr/>
        </p:nvSpPr>
        <p:spPr>
          <a:xfrm>
            <a:off x="1425138" y="1361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46" name="Google Shape;1146;p13"/>
          <p:cNvSpPr/>
          <p:nvPr/>
        </p:nvSpPr>
        <p:spPr>
          <a:xfrm>
            <a:off x="1577538" y="1513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47" name="Google Shape;1147;p13"/>
          <p:cNvSpPr/>
          <p:nvPr/>
        </p:nvSpPr>
        <p:spPr>
          <a:xfrm>
            <a:off x="1120338" y="84057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48" name="Google Shape;1148;p13"/>
          <p:cNvSpPr/>
          <p:nvPr/>
        </p:nvSpPr>
        <p:spPr>
          <a:xfrm>
            <a:off x="1057988" y="700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49" name="Google Shape;1149;p13"/>
          <p:cNvSpPr/>
          <p:nvPr/>
        </p:nvSpPr>
        <p:spPr>
          <a:xfrm>
            <a:off x="205938" y="201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50" name="Google Shape;1150;p13"/>
          <p:cNvSpPr/>
          <p:nvPr/>
        </p:nvSpPr>
        <p:spPr>
          <a:xfrm>
            <a:off x="358338" y="353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51" name="Google Shape;1151;p13"/>
          <p:cNvSpPr/>
          <p:nvPr/>
        </p:nvSpPr>
        <p:spPr>
          <a:xfrm>
            <a:off x="510738" y="506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52" name="Google Shape;1152;p13"/>
          <p:cNvSpPr/>
          <p:nvPr/>
        </p:nvSpPr>
        <p:spPr>
          <a:xfrm>
            <a:off x="663138" y="658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53" name="Google Shape;1153;p13"/>
          <p:cNvSpPr/>
          <p:nvPr/>
        </p:nvSpPr>
        <p:spPr>
          <a:xfrm>
            <a:off x="815538" y="810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54" name="Google Shape;1154;p13"/>
          <p:cNvSpPr/>
          <p:nvPr/>
        </p:nvSpPr>
        <p:spPr>
          <a:xfrm>
            <a:off x="967938" y="963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55" name="Google Shape;1155;p13"/>
          <p:cNvSpPr/>
          <p:nvPr/>
        </p:nvSpPr>
        <p:spPr>
          <a:xfrm>
            <a:off x="1120338" y="1115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56" name="Google Shape;1156;p13"/>
          <p:cNvSpPr/>
          <p:nvPr/>
        </p:nvSpPr>
        <p:spPr>
          <a:xfrm>
            <a:off x="1272738" y="1268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57" name="Google Shape;1157;p13"/>
          <p:cNvSpPr/>
          <p:nvPr/>
        </p:nvSpPr>
        <p:spPr>
          <a:xfrm>
            <a:off x="829388" y="6440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58" name="Google Shape;1158;p13"/>
          <p:cNvSpPr/>
          <p:nvPr/>
        </p:nvSpPr>
        <p:spPr>
          <a:xfrm>
            <a:off x="157538" y="167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59" name="Google Shape;1159;p13"/>
          <p:cNvSpPr/>
          <p:nvPr/>
        </p:nvSpPr>
        <p:spPr>
          <a:xfrm>
            <a:off x="157538" y="201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60" name="Google Shape;1160;p13"/>
          <p:cNvSpPr/>
          <p:nvPr/>
        </p:nvSpPr>
        <p:spPr>
          <a:xfrm>
            <a:off x="309938" y="353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61" name="Google Shape;1161;p13"/>
          <p:cNvSpPr/>
          <p:nvPr/>
        </p:nvSpPr>
        <p:spPr>
          <a:xfrm>
            <a:off x="462338" y="506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62" name="Google Shape;1162;p13"/>
          <p:cNvSpPr/>
          <p:nvPr/>
        </p:nvSpPr>
        <p:spPr>
          <a:xfrm>
            <a:off x="614738" y="658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63" name="Google Shape;1163;p13"/>
          <p:cNvSpPr/>
          <p:nvPr/>
        </p:nvSpPr>
        <p:spPr>
          <a:xfrm>
            <a:off x="767138" y="810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64" name="Google Shape;1164;p13"/>
          <p:cNvSpPr/>
          <p:nvPr/>
        </p:nvSpPr>
        <p:spPr>
          <a:xfrm>
            <a:off x="919538" y="963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65" name="Google Shape;1165;p13"/>
          <p:cNvSpPr/>
          <p:nvPr/>
        </p:nvSpPr>
        <p:spPr>
          <a:xfrm>
            <a:off x="1071938" y="1115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66" name="Google Shape;1166;p13"/>
          <p:cNvSpPr/>
          <p:nvPr/>
        </p:nvSpPr>
        <p:spPr>
          <a:xfrm>
            <a:off x="1224338" y="1268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67" name="Google Shape;1167;p13"/>
          <p:cNvSpPr/>
          <p:nvPr/>
        </p:nvSpPr>
        <p:spPr>
          <a:xfrm>
            <a:off x="1376738" y="1420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68" name="Google Shape;1168;p13"/>
          <p:cNvSpPr/>
          <p:nvPr/>
        </p:nvSpPr>
        <p:spPr>
          <a:xfrm>
            <a:off x="309938" y="319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69" name="Google Shape;1169;p13"/>
          <p:cNvSpPr/>
          <p:nvPr/>
        </p:nvSpPr>
        <p:spPr>
          <a:xfrm>
            <a:off x="462338" y="472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70" name="Google Shape;1170;p13"/>
          <p:cNvSpPr/>
          <p:nvPr/>
        </p:nvSpPr>
        <p:spPr>
          <a:xfrm>
            <a:off x="614738" y="624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71" name="Google Shape;1171;p13"/>
          <p:cNvSpPr/>
          <p:nvPr/>
        </p:nvSpPr>
        <p:spPr>
          <a:xfrm>
            <a:off x="767138" y="777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72" name="Google Shape;1172;p13"/>
          <p:cNvSpPr/>
          <p:nvPr/>
        </p:nvSpPr>
        <p:spPr>
          <a:xfrm>
            <a:off x="919538" y="929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73" name="Google Shape;1173;p13"/>
          <p:cNvSpPr/>
          <p:nvPr/>
        </p:nvSpPr>
        <p:spPr>
          <a:xfrm>
            <a:off x="1071938" y="1081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74" name="Google Shape;1174;p13"/>
          <p:cNvSpPr/>
          <p:nvPr/>
        </p:nvSpPr>
        <p:spPr>
          <a:xfrm>
            <a:off x="1224338" y="1234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75" name="Google Shape;1175;p13"/>
          <p:cNvSpPr/>
          <p:nvPr/>
        </p:nvSpPr>
        <p:spPr>
          <a:xfrm>
            <a:off x="1376738" y="1386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76" name="Google Shape;1176;p13"/>
          <p:cNvSpPr/>
          <p:nvPr/>
        </p:nvSpPr>
        <p:spPr>
          <a:xfrm>
            <a:off x="1529138" y="1539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77" name="Google Shape;1177;p13"/>
          <p:cNvSpPr/>
          <p:nvPr/>
        </p:nvSpPr>
        <p:spPr>
          <a:xfrm>
            <a:off x="679663" y="2268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78" name="Google Shape;1178;p13"/>
          <p:cNvSpPr/>
          <p:nvPr/>
        </p:nvSpPr>
        <p:spPr>
          <a:xfrm>
            <a:off x="4166813" y="687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79" name="Google Shape;1179;p13"/>
          <p:cNvSpPr/>
          <p:nvPr/>
        </p:nvSpPr>
        <p:spPr>
          <a:xfrm>
            <a:off x="2661813" y="235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80" name="Google Shape;1180;p13"/>
          <p:cNvSpPr/>
          <p:nvPr/>
        </p:nvSpPr>
        <p:spPr>
          <a:xfrm>
            <a:off x="2994138" y="3792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81" name="Google Shape;1181;p13"/>
          <p:cNvSpPr/>
          <p:nvPr/>
        </p:nvSpPr>
        <p:spPr>
          <a:xfrm>
            <a:off x="3146538" y="5316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82" name="Google Shape;1182;p13"/>
          <p:cNvSpPr/>
          <p:nvPr/>
        </p:nvSpPr>
        <p:spPr>
          <a:xfrm>
            <a:off x="3298938" y="6840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83" name="Google Shape;1183;p13"/>
          <p:cNvSpPr/>
          <p:nvPr/>
        </p:nvSpPr>
        <p:spPr>
          <a:xfrm>
            <a:off x="3451338" y="8364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84" name="Google Shape;1184;p13"/>
          <p:cNvSpPr/>
          <p:nvPr/>
        </p:nvSpPr>
        <p:spPr>
          <a:xfrm>
            <a:off x="3603738" y="9888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85" name="Google Shape;1185;p13"/>
          <p:cNvSpPr/>
          <p:nvPr/>
        </p:nvSpPr>
        <p:spPr>
          <a:xfrm>
            <a:off x="3756138" y="11412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86" name="Google Shape;1186;p13"/>
          <p:cNvSpPr/>
          <p:nvPr/>
        </p:nvSpPr>
        <p:spPr>
          <a:xfrm>
            <a:off x="3908538" y="12936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87" name="Google Shape;1187;p13"/>
          <p:cNvSpPr/>
          <p:nvPr/>
        </p:nvSpPr>
        <p:spPr>
          <a:xfrm>
            <a:off x="2814213" y="387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88" name="Google Shape;1188;p13"/>
          <p:cNvSpPr/>
          <p:nvPr/>
        </p:nvSpPr>
        <p:spPr>
          <a:xfrm>
            <a:off x="2966613" y="539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89" name="Google Shape;1189;p13"/>
          <p:cNvSpPr/>
          <p:nvPr/>
        </p:nvSpPr>
        <p:spPr>
          <a:xfrm>
            <a:off x="3119013" y="692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90" name="Google Shape;1190;p13"/>
          <p:cNvSpPr/>
          <p:nvPr/>
        </p:nvSpPr>
        <p:spPr>
          <a:xfrm>
            <a:off x="3271413" y="844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91" name="Google Shape;1191;p13"/>
          <p:cNvSpPr/>
          <p:nvPr/>
        </p:nvSpPr>
        <p:spPr>
          <a:xfrm>
            <a:off x="3423813" y="997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92" name="Google Shape;1192;p13"/>
          <p:cNvSpPr/>
          <p:nvPr/>
        </p:nvSpPr>
        <p:spPr>
          <a:xfrm>
            <a:off x="3576213" y="1149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93" name="Google Shape;1193;p13"/>
          <p:cNvSpPr/>
          <p:nvPr/>
        </p:nvSpPr>
        <p:spPr>
          <a:xfrm>
            <a:off x="3728613" y="1301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94" name="Google Shape;1194;p13"/>
          <p:cNvSpPr/>
          <p:nvPr/>
        </p:nvSpPr>
        <p:spPr>
          <a:xfrm>
            <a:off x="3881013" y="1454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95" name="Google Shape;1195;p13"/>
          <p:cNvSpPr/>
          <p:nvPr/>
        </p:nvSpPr>
        <p:spPr>
          <a:xfrm>
            <a:off x="2814213" y="387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96" name="Google Shape;1196;p13"/>
          <p:cNvSpPr/>
          <p:nvPr/>
        </p:nvSpPr>
        <p:spPr>
          <a:xfrm>
            <a:off x="2966613" y="539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97" name="Google Shape;1197;p13"/>
          <p:cNvSpPr/>
          <p:nvPr/>
        </p:nvSpPr>
        <p:spPr>
          <a:xfrm>
            <a:off x="3119013" y="692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98" name="Google Shape;1198;p13"/>
          <p:cNvSpPr/>
          <p:nvPr/>
        </p:nvSpPr>
        <p:spPr>
          <a:xfrm>
            <a:off x="3271413" y="844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199" name="Google Shape;1199;p13"/>
          <p:cNvSpPr/>
          <p:nvPr/>
        </p:nvSpPr>
        <p:spPr>
          <a:xfrm>
            <a:off x="3423813" y="997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00" name="Google Shape;1200;p13"/>
          <p:cNvSpPr/>
          <p:nvPr/>
        </p:nvSpPr>
        <p:spPr>
          <a:xfrm>
            <a:off x="3576213" y="1149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01" name="Google Shape;1201;p13"/>
          <p:cNvSpPr/>
          <p:nvPr/>
        </p:nvSpPr>
        <p:spPr>
          <a:xfrm>
            <a:off x="3728613" y="1301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02" name="Google Shape;1202;p13"/>
          <p:cNvSpPr/>
          <p:nvPr/>
        </p:nvSpPr>
        <p:spPr>
          <a:xfrm>
            <a:off x="3881013" y="1454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03" name="Google Shape;1203;p13"/>
          <p:cNvSpPr/>
          <p:nvPr/>
        </p:nvSpPr>
        <p:spPr>
          <a:xfrm>
            <a:off x="4033413" y="1606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04" name="Google Shape;1204;p13"/>
          <p:cNvSpPr/>
          <p:nvPr/>
        </p:nvSpPr>
        <p:spPr>
          <a:xfrm>
            <a:off x="2814213" y="387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05" name="Google Shape;1205;p13"/>
          <p:cNvSpPr/>
          <p:nvPr/>
        </p:nvSpPr>
        <p:spPr>
          <a:xfrm>
            <a:off x="2966613" y="539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06" name="Google Shape;1206;p13"/>
          <p:cNvSpPr/>
          <p:nvPr/>
        </p:nvSpPr>
        <p:spPr>
          <a:xfrm>
            <a:off x="3119013" y="692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07" name="Google Shape;1207;p13"/>
          <p:cNvSpPr/>
          <p:nvPr/>
        </p:nvSpPr>
        <p:spPr>
          <a:xfrm>
            <a:off x="3271413" y="844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08" name="Google Shape;1208;p13"/>
          <p:cNvSpPr/>
          <p:nvPr/>
        </p:nvSpPr>
        <p:spPr>
          <a:xfrm>
            <a:off x="3423813" y="997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09" name="Google Shape;1209;p13"/>
          <p:cNvSpPr/>
          <p:nvPr/>
        </p:nvSpPr>
        <p:spPr>
          <a:xfrm>
            <a:off x="3576213" y="1149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10" name="Google Shape;1210;p13"/>
          <p:cNvSpPr/>
          <p:nvPr/>
        </p:nvSpPr>
        <p:spPr>
          <a:xfrm>
            <a:off x="3728613" y="1301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11" name="Google Shape;1211;p13"/>
          <p:cNvSpPr/>
          <p:nvPr/>
        </p:nvSpPr>
        <p:spPr>
          <a:xfrm>
            <a:off x="2814213" y="387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12" name="Google Shape;1212;p13"/>
          <p:cNvSpPr/>
          <p:nvPr/>
        </p:nvSpPr>
        <p:spPr>
          <a:xfrm>
            <a:off x="2966613" y="539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13" name="Google Shape;1213;p13"/>
          <p:cNvSpPr/>
          <p:nvPr/>
        </p:nvSpPr>
        <p:spPr>
          <a:xfrm>
            <a:off x="3119013" y="692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14" name="Google Shape;1214;p13"/>
          <p:cNvSpPr/>
          <p:nvPr/>
        </p:nvSpPr>
        <p:spPr>
          <a:xfrm>
            <a:off x="3271413" y="844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15" name="Google Shape;1215;p13"/>
          <p:cNvSpPr/>
          <p:nvPr/>
        </p:nvSpPr>
        <p:spPr>
          <a:xfrm>
            <a:off x="3423813" y="997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16" name="Google Shape;1216;p13"/>
          <p:cNvSpPr/>
          <p:nvPr/>
        </p:nvSpPr>
        <p:spPr>
          <a:xfrm>
            <a:off x="3576213" y="1149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17" name="Google Shape;1217;p13"/>
          <p:cNvSpPr/>
          <p:nvPr/>
        </p:nvSpPr>
        <p:spPr>
          <a:xfrm>
            <a:off x="3728613" y="1301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18" name="Google Shape;1218;p13"/>
          <p:cNvSpPr/>
          <p:nvPr/>
        </p:nvSpPr>
        <p:spPr>
          <a:xfrm>
            <a:off x="2814213" y="387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19" name="Google Shape;1219;p13"/>
          <p:cNvSpPr/>
          <p:nvPr/>
        </p:nvSpPr>
        <p:spPr>
          <a:xfrm>
            <a:off x="2966613" y="539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20" name="Google Shape;1220;p13"/>
          <p:cNvSpPr/>
          <p:nvPr/>
        </p:nvSpPr>
        <p:spPr>
          <a:xfrm>
            <a:off x="3119013" y="692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21" name="Google Shape;1221;p13"/>
          <p:cNvSpPr/>
          <p:nvPr/>
        </p:nvSpPr>
        <p:spPr>
          <a:xfrm>
            <a:off x="3271413" y="844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22" name="Google Shape;1222;p13"/>
          <p:cNvSpPr/>
          <p:nvPr/>
        </p:nvSpPr>
        <p:spPr>
          <a:xfrm>
            <a:off x="3423813" y="997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23" name="Google Shape;1223;p13"/>
          <p:cNvSpPr/>
          <p:nvPr/>
        </p:nvSpPr>
        <p:spPr>
          <a:xfrm>
            <a:off x="3576213" y="1149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24" name="Google Shape;1224;p13"/>
          <p:cNvSpPr/>
          <p:nvPr/>
        </p:nvSpPr>
        <p:spPr>
          <a:xfrm>
            <a:off x="2814213" y="387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25" name="Google Shape;1225;p13"/>
          <p:cNvSpPr/>
          <p:nvPr/>
        </p:nvSpPr>
        <p:spPr>
          <a:xfrm>
            <a:off x="2966613" y="539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26" name="Google Shape;1226;p13"/>
          <p:cNvSpPr/>
          <p:nvPr/>
        </p:nvSpPr>
        <p:spPr>
          <a:xfrm>
            <a:off x="3119013" y="692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27" name="Google Shape;1227;p13"/>
          <p:cNvSpPr/>
          <p:nvPr/>
        </p:nvSpPr>
        <p:spPr>
          <a:xfrm>
            <a:off x="3271413" y="844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28" name="Google Shape;1228;p13"/>
          <p:cNvSpPr/>
          <p:nvPr/>
        </p:nvSpPr>
        <p:spPr>
          <a:xfrm>
            <a:off x="3423813" y="997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29" name="Google Shape;1229;p13"/>
          <p:cNvSpPr/>
          <p:nvPr/>
        </p:nvSpPr>
        <p:spPr>
          <a:xfrm>
            <a:off x="3576213" y="1149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30" name="Google Shape;1230;p13"/>
          <p:cNvSpPr/>
          <p:nvPr/>
        </p:nvSpPr>
        <p:spPr>
          <a:xfrm>
            <a:off x="3728613" y="1301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31" name="Google Shape;1231;p13"/>
          <p:cNvSpPr/>
          <p:nvPr/>
        </p:nvSpPr>
        <p:spPr>
          <a:xfrm>
            <a:off x="832063" y="3792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32" name="Google Shape;1232;p13"/>
          <p:cNvSpPr/>
          <p:nvPr/>
        </p:nvSpPr>
        <p:spPr>
          <a:xfrm>
            <a:off x="984463" y="5316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33" name="Google Shape;1233;p13"/>
          <p:cNvSpPr/>
          <p:nvPr/>
        </p:nvSpPr>
        <p:spPr>
          <a:xfrm>
            <a:off x="1136863" y="6840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34" name="Google Shape;1234;p13"/>
          <p:cNvSpPr/>
          <p:nvPr/>
        </p:nvSpPr>
        <p:spPr>
          <a:xfrm>
            <a:off x="1289263" y="8364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35" name="Google Shape;1235;p13"/>
          <p:cNvSpPr/>
          <p:nvPr/>
        </p:nvSpPr>
        <p:spPr>
          <a:xfrm>
            <a:off x="1441663" y="9888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36" name="Google Shape;1236;p13"/>
          <p:cNvSpPr/>
          <p:nvPr/>
        </p:nvSpPr>
        <p:spPr>
          <a:xfrm>
            <a:off x="1594063" y="1141250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37" name="Google Shape;1237;p13"/>
          <p:cNvSpPr/>
          <p:nvPr/>
        </p:nvSpPr>
        <p:spPr>
          <a:xfrm>
            <a:off x="2864938" y="150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38" name="Google Shape;1238;p13"/>
          <p:cNvSpPr/>
          <p:nvPr/>
        </p:nvSpPr>
        <p:spPr>
          <a:xfrm>
            <a:off x="3017338" y="302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39" name="Google Shape;1239;p13"/>
          <p:cNvSpPr/>
          <p:nvPr/>
        </p:nvSpPr>
        <p:spPr>
          <a:xfrm>
            <a:off x="3169738" y="455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40" name="Google Shape;1240;p13"/>
          <p:cNvSpPr/>
          <p:nvPr/>
        </p:nvSpPr>
        <p:spPr>
          <a:xfrm>
            <a:off x="3322138" y="6075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41" name="Google Shape;1241;p13"/>
          <p:cNvSpPr/>
          <p:nvPr/>
        </p:nvSpPr>
        <p:spPr>
          <a:xfrm>
            <a:off x="3474538" y="7599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42" name="Google Shape;1242;p13"/>
          <p:cNvSpPr/>
          <p:nvPr/>
        </p:nvSpPr>
        <p:spPr>
          <a:xfrm>
            <a:off x="3626938" y="9123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43" name="Google Shape;1243;p13"/>
          <p:cNvSpPr/>
          <p:nvPr/>
        </p:nvSpPr>
        <p:spPr>
          <a:xfrm>
            <a:off x="3779338" y="10647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44" name="Google Shape;1244;p13"/>
          <p:cNvSpPr/>
          <p:nvPr/>
        </p:nvSpPr>
        <p:spPr>
          <a:xfrm>
            <a:off x="3931738" y="12171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45" name="Google Shape;1245;p13"/>
          <p:cNvSpPr/>
          <p:nvPr/>
        </p:nvSpPr>
        <p:spPr>
          <a:xfrm>
            <a:off x="3146538" y="345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46" name="Google Shape;1246;p13"/>
          <p:cNvSpPr/>
          <p:nvPr/>
        </p:nvSpPr>
        <p:spPr>
          <a:xfrm>
            <a:off x="3298938" y="497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47" name="Google Shape;1247;p13"/>
          <p:cNvSpPr/>
          <p:nvPr/>
        </p:nvSpPr>
        <p:spPr>
          <a:xfrm>
            <a:off x="3451338" y="650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48" name="Google Shape;1248;p13"/>
          <p:cNvSpPr/>
          <p:nvPr/>
        </p:nvSpPr>
        <p:spPr>
          <a:xfrm>
            <a:off x="3603738" y="802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49" name="Google Shape;1249;p13"/>
          <p:cNvSpPr/>
          <p:nvPr/>
        </p:nvSpPr>
        <p:spPr>
          <a:xfrm>
            <a:off x="3756138" y="955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50" name="Google Shape;1250;p13"/>
          <p:cNvSpPr/>
          <p:nvPr/>
        </p:nvSpPr>
        <p:spPr>
          <a:xfrm>
            <a:off x="3908538" y="1107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51" name="Google Shape;1251;p13"/>
          <p:cNvSpPr/>
          <p:nvPr/>
        </p:nvSpPr>
        <p:spPr>
          <a:xfrm>
            <a:off x="4060938" y="1259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52" name="Google Shape;1252;p13"/>
          <p:cNvSpPr/>
          <p:nvPr/>
        </p:nvSpPr>
        <p:spPr>
          <a:xfrm>
            <a:off x="1988638" y="108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53" name="Google Shape;1253;p13"/>
          <p:cNvSpPr/>
          <p:nvPr/>
        </p:nvSpPr>
        <p:spPr>
          <a:xfrm>
            <a:off x="2141038" y="260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54" name="Google Shape;1254;p13"/>
          <p:cNvSpPr/>
          <p:nvPr/>
        </p:nvSpPr>
        <p:spPr>
          <a:xfrm>
            <a:off x="2293438" y="413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55" name="Google Shape;1255;p13"/>
          <p:cNvSpPr/>
          <p:nvPr/>
        </p:nvSpPr>
        <p:spPr>
          <a:xfrm>
            <a:off x="2445838" y="565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56" name="Google Shape;1256;p13"/>
          <p:cNvSpPr/>
          <p:nvPr/>
        </p:nvSpPr>
        <p:spPr>
          <a:xfrm>
            <a:off x="2598238" y="717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57" name="Google Shape;1257;p13"/>
          <p:cNvSpPr/>
          <p:nvPr/>
        </p:nvSpPr>
        <p:spPr>
          <a:xfrm>
            <a:off x="2750638" y="870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58" name="Google Shape;1258;p13"/>
          <p:cNvSpPr/>
          <p:nvPr/>
        </p:nvSpPr>
        <p:spPr>
          <a:xfrm>
            <a:off x="2903038" y="1022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59" name="Google Shape;1259;p13"/>
          <p:cNvSpPr/>
          <p:nvPr/>
        </p:nvSpPr>
        <p:spPr>
          <a:xfrm>
            <a:off x="3055438" y="1175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60" name="Google Shape;1260;p13"/>
          <p:cNvSpPr/>
          <p:nvPr/>
        </p:nvSpPr>
        <p:spPr>
          <a:xfrm>
            <a:off x="2661813" y="260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61" name="Google Shape;1261;p13"/>
          <p:cNvSpPr/>
          <p:nvPr/>
        </p:nvSpPr>
        <p:spPr>
          <a:xfrm>
            <a:off x="2814213" y="413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62" name="Google Shape;1262;p13"/>
          <p:cNvSpPr/>
          <p:nvPr/>
        </p:nvSpPr>
        <p:spPr>
          <a:xfrm>
            <a:off x="2966613" y="565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63" name="Google Shape;1263;p13"/>
          <p:cNvSpPr/>
          <p:nvPr/>
        </p:nvSpPr>
        <p:spPr>
          <a:xfrm>
            <a:off x="3119013" y="717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64" name="Google Shape;1264;p13"/>
          <p:cNvSpPr/>
          <p:nvPr/>
        </p:nvSpPr>
        <p:spPr>
          <a:xfrm>
            <a:off x="3271413" y="870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65" name="Google Shape;1265;p13"/>
          <p:cNvSpPr/>
          <p:nvPr/>
        </p:nvSpPr>
        <p:spPr>
          <a:xfrm>
            <a:off x="3423813" y="1022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66" name="Google Shape;1266;p13"/>
          <p:cNvSpPr/>
          <p:nvPr/>
        </p:nvSpPr>
        <p:spPr>
          <a:xfrm>
            <a:off x="3576213" y="1175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67" name="Google Shape;1267;p13"/>
          <p:cNvSpPr/>
          <p:nvPr/>
        </p:nvSpPr>
        <p:spPr>
          <a:xfrm>
            <a:off x="3728613" y="1327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68" name="Google Shape;1268;p13"/>
          <p:cNvSpPr/>
          <p:nvPr/>
        </p:nvSpPr>
        <p:spPr>
          <a:xfrm>
            <a:off x="2712538" y="311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69" name="Google Shape;1269;p13"/>
          <p:cNvSpPr/>
          <p:nvPr/>
        </p:nvSpPr>
        <p:spPr>
          <a:xfrm>
            <a:off x="2864938" y="464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70" name="Google Shape;1270;p13"/>
          <p:cNvSpPr/>
          <p:nvPr/>
        </p:nvSpPr>
        <p:spPr>
          <a:xfrm>
            <a:off x="3017338" y="616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71" name="Google Shape;1271;p13"/>
          <p:cNvSpPr/>
          <p:nvPr/>
        </p:nvSpPr>
        <p:spPr>
          <a:xfrm>
            <a:off x="3169738" y="768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72" name="Google Shape;1272;p13"/>
          <p:cNvSpPr/>
          <p:nvPr/>
        </p:nvSpPr>
        <p:spPr>
          <a:xfrm>
            <a:off x="3322138" y="921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73" name="Google Shape;1273;p13"/>
          <p:cNvSpPr/>
          <p:nvPr/>
        </p:nvSpPr>
        <p:spPr>
          <a:xfrm>
            <a:off x="3474538" y="1073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74" name="Google Shape;1274;p13"/>
          <p:cNvSpPr/>
          <p:nvPr/>
        </p:nvSpPr>
        <p:spPr>
          <a:xfrm>
            <a:off x="3626938" y="1226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75" name="Google Shape;1275;p13"/>
          <p:cNvSpPr/>
          <p:nvPr/>
        </p:nvSpPr>
        <p:spPr>
          <a:xfrm>
            <a:off x="3146538" y="328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76" name="Google Shape;1276;p13"/>
          <p:cNvSpPr/>
          <p:nvPr/>
        </p:nvSpPr>
        <p:spPr>
          <a:xfrm>
            <a:off x="3298938" y="480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77" name="Google Shape;1277;p13"/>
          <p:cNvSpPr/>
          <p:nvPr/>
        </p:nvSpPr>
        <p:spPr>
          <a:xfrm>
            <a:off x="3451338" y="633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78" name="Google Shape;1278;p13"/>
          <p:cNvSpPr/>
          <p:nvPr/>
        </p:nvSpPr>
        <p:spPr>
          <a:xfrm>
            <a:off x="3603738" y="785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79" name="Google Shape;1279;p13"/>
          <p:cNvSpPr/>
          <p:nvPr/>
        </p:nvSpPr>
        <p:spPr>
          <a:xfrm>
            <a:off x="3756138" y="937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80" name="Google Shape;1280;p13"/>
          <p:cNvSpPr/>
          <p:nvPr/>
        </p:nvSpPr>
        <p:spPr>
          <a:xfrm>
            <a:off x="3908538" y="1090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81" name="Google Shape;1281;p13"/>
          <p:cNvSpPr/>
          <p:nvPr/>
        </p:nvSpPr>
        <p:spPr>
          <a:xfrm>
            <a:off x="4060938" y="1242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82" name="Google Shape;1282;p13"/>
          <p:cNvSpPr/>
          <p:nvPr/>
        </p:nvSpPr>
        <p:spPr>
          <a:xfrm>
            <a:off x="4213338" y="1395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83" name="Google Shape;1283;p13"/>
          <p:cNvSpPr/>
          <p:nvPr/>
        </p:nvSpPr>
        <p:spPr>
          <a:xfrm>
            <a:off x="3889913" y="277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84" name="Google Shape;1284;p13"/>
          <p:cNvSpPr/>
          <p:nvPr/>
        </p:nvSpPr>
        <p:spPr>
          <a:xfrm>
            <a:off x="4042313" y="430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85" name="Google Shape;1285;p13"/>
          <p:cNvSpPr/>
          <p:nvPr/>
        </p:nvSpPr>
        <p:spPr>
          <a:xfrm>
            <a:off x="4194713" y="582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86" name="Google Shape;1286;p13"/>
          <p:cNvSpPr/>
          <p:nvPr/>
        </p:nvSpPr>
        <p:spPr>
          <a:xfrm>
            <a:off x="4347113" y="7350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87" name="Google Shape;1287;p13"/>
          <p:cNvSpPr/>
          <p:nvPr/>
        </p:nvSpPr>
        <p:spPr>
          <a:xfrm>
            <a:off x="4499513" y="8874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88" name="Google Shape;1288;p13"/>
          <p:cNvSpPr/>
          <p:nvPr/>
        </p:nvSpPr>
        <p:spPr>
          <a:xfrm>
            <a:off x="4651913" y="10398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89" name="Google Shape;1289;p13"/>
          <p:cNvSpPr/>
          <p:nvPr/>
        </p:nvSpPr>
        <p:spPr>
          <a:xfrm>
            <a:off x="4804313" y="11922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sp>
        <p:nvSpPr>
          <p:cNvPr id="1290" name="Google Shape;1290;p13"/>
          <p:cNvSpPr/>
          <p:nvPr/>
        </p:nvSpPr>
        <p:spPr>
          <a:xfrm>
            <a:off x="4956713" y="1344625"/>
            <a:ext cx="3566036" cy="5136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>
                  <a:noFill/>
                </a:ln>
                <a:noFill/>
                <a:latin typeface="Arial"/>
              </a:rPr>
              <a:t>鑑鑑鑑鑑鑑鑑鑑鑑鑑鑑鑑鑑鑑鑑鑑鑑鑑鑑</a:t>
            </a:r>
          </a:p>
        </p:txBody>
      </p:sp>
      <p:pic>
        <p:nvPicPr>
          <p:cNvPr id="1291" name="Google Shape;1291;p13"/>
          <p:cNvPicPr preferRelativeResize="0"/>
          <p:nvPr/>
        </p:nvPicPr>
        <p:blipFill>
          <a:blip r:embed="rId94">
            <a:alphaModFix/>
          </a:blip>
          <a:stretch>
            <a:fillRect/>
          </a:stretch>
        </p:blipFill>
        <p:spPr>
          <a:xfrm>
            <a:off x="280263" y="5079361"/>
            <a:ext cx="2448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3"/>
          <p:cNvPicPr preferRelativeResize="0"/>
          <p:nvPr/>
        </p:nvPicPr>
        <p:blipFill>
          <a:blip r:embed="rId95">
            <a:alphaModFix/>
          </a:blip>
          <a:stretch>
            <a:fillRect/>
          </a:stretch>
        </p:blipFill>
        <p:spPr>
          <a:xfrm>
            <a:off x="2726876" y="5289063"/>
            <a:ext cx="2089549" cy="17569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152400">
              <a:srgbClr val="000000"/>
            </a:outerShdw>
          </a:effectLst>
        </p:spPr>
      </p:pic>
      <p:pic>
        <p:nvPicPr>
          <p:cNvPr id="1293" name="Google Shape;1293;p13"/>
          <p:cNvPicPr preferRelativeResize="0"/>
          <p:nvPr/>
        </p:nvPicPr>
        <p:blipFill>
          <a:blip r:embed="rId98">
            <a:alphaModFix/>
          </a:blip>
          <a:stretch>
            <a:fillRect/>
          </a:stretch>
        </p:blipFill>
        <p:spPr>
          <a:xfrm>
            <a:off x="7909464" y="5130050"/>
            <a:ext cx="2754000" cy="183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pic>
        <p:nvPicPr>
          <p:cNvPr id="1294" name="Google Shape;1294;p13"/>
          <p:cNvPicPr preferRelativeResize="0"/>
          <p:nvPr/>
        </p:nvPicPr>
        <p:blipFill>
          <a:blip r:embed="rId99">
            <a:alphaModFix amt="30000"/>
          </a:blip>
          <a:stretch>
            <a:fillRect/>
          </a:stretch>
        </p:blipFill>
        <p:spPr>
          <a:xfrm>
            <a:off x="4199200" y="7047375"/>
            <a:ext cx="6353675" cy="41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4"/>
          <p:cNvSpPr/>
          <p:nvPr/>
        </p:nvSpPr>
        <p:spPr>
          <a:xfrm>
            <a:off x="903154" y="3175845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00" name="Google Shape;1300;p14"/>
          <p:cNvSpPr/>
          <p:nvPr/>
        </p:nvSpPr>
        <p:spPr>
          <a:xfrm>
            <a:off x="829293" y="3209963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01" name="Google Shape;1301;p14"/>
          <p:cNvSpPr/>
          <p:nvPr/>
        </p:nvSpPr>
        <p:spPr>
          <a:xfrm>
            <a:off x="532376" y="3069082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02" name="Google Shape;1302;p14"/>
          <p:cNvSpPr/>
          <p:nvPr/>
        </p:nvSpPr>
        <p:spPr>
          <a:xfrm>
            <a:off x="874704" y="3135808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03" name="Google Shape;1303;p14"/>
          <p:cNvSpPr/>
          <p:nvPr/>
        </p:nvSpPr>
        <p:spPr>
          <a:xfrm>
            <a:off x="547594" y="2905014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04" name="Google Shape;1304;p14"/>
          <p:cNvSpPr/>
          <p:nvPr/>
        </p:nvSpPr>
        <p:spPr>
          <a:xfrm>
            <a:off x="829293" y="2962312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05" name="Google Shape;1305;p14"/>
          <p:cNvSpPr/>
          <p:nvPr/>
        </p:nvSpPr>
        <p:spPr>
          <a:xfrm>
            <a:off x="571845" y="3209963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06" name="Google Shape;1306;p14"/>
          <p:cNvSpPr/>
          <p:nvPr/>
        </p:nvSpPr>
        <p:spPr>
          <a:xfrm>
            <a:off x="722732" y="3017044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07" name="Google Shape;1307;p14"/>
          <p:cNvSpPr/>
          <p:nvPr/>
        </p:nvSpPr>
        <p:spPr>
          <a:xfrm>
            <a:off x="571845" y="3135808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08" name="Google Shape;1308;p14"/>
          <p:cNvSpPr/>
          <p:nvPr/>
        </p:nvSpPr>
        <p:spPr>
          <a:xfrm>
            <a:off x="647824" y="3175845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09" name="Google Shape;1309;p14"/>
          <p:cNvSpPr/>
          <p:nvPr/>
        </p:nvSpPr>
        <p:spPr>
          <a:xfrm>
            <a:off x="538432" y="3282615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10" name="Google Shape;1310;p14"/>
          <p:cNvSpPr/>
          <p:nvPr/>
        </p:nvSpPr>
        <p:spPr>
          <a:xfrm>
            <a:off x="905261" y="3316730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11" name="Google Shape;1311;p14"/>
          <p:cNvSpPr/>
          <p:nvPr/>
        </p:nvSpPr>
        <p:spPr>
          <a:xfrm>
            <a:off x="611861" y="3175849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12" name="Google Shape;1312;p14"/>
          <p:cNvSpPr/>
          <p:nvPr/>
        </p:nvSpPr>
        <p:spPr>
          <a:xfrm>
            <a:off x="508664" y="3242578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13" name="Google Shape;1313;p14"/>
          <p:cNvSpPr/>
          <p:nvPr/>
        </p:nvSpPr>
        <p:spPr>
          <a:xfrm>
            <a:off x="623561" y="3011781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14" name="Google Shape;1314;p14"/>
          <p:cNvSpPr/>
          <p:nvPr/>
        </p:nvSpPr>
        <p:spPr>
          <a:xfrm>
            <a:off x="905261" y="3069079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15" name="Google Shape;1315;p14"/>
          <p:cNvSpPr/>
          <p:nvPr/>
        </p:nvSpPr>
        <p:spPr>
          <a:xfrm>
            <a:off x="647812" y="3316730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16" name="Google Shape;1316;p14"/>
          <p:cNvSpPr/>
          <p:nvPr/>
        </p:nvSpPr>
        <p:spPr>
          <a:xfrm>
            <a:off x="798700" y="3123811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17" name="Google Shape;1317;p14"/>
          <p:cNvSpPr/>
          <p:nvPr/>
        </p:nvSpPr>
        <p:spPr>
          <a:xfrm>
            <a:off x="647812" y="3242575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18" name="Google Shape;1318;p14"/>
          <p:cNvSpPr/>
          <p:nvPr/>
        </p:nvSpPr>
        <p:spPr>
          <a:xfrm>
            <a:off x="723792" y="3282612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19" name="Google Shape;1319;p14"/>
          <p:cNvSpPr/>
          <p:nvPr/>
        </p:nvSpPr>
        <p:spPr>
          <a:xfrm>
            <a:off x="617918" y="3389382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20" name="Google Shape;1320;p14"/>
          <p:cNvSpPr/>
          <p:nvPr/>
        </p:nvSpPr>
        <p:spPr>
          <a:xfrm>
            <a:off x="540636" y="3423500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21" name="Google Shape;1321;p14"/>
          <p:cNvSpPr/>
          <p:nvPr/>
        </p:nvSpPr>
        <p:spPr>
          <a:xfrm>
            <a:off x="691347" y="3282615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22" name="Google Shape;1322;p14"/>
          <p:cNvSpPr/>
          <p:nvPr/>
        </p:nvSpPr>
        <p:spPr>
          <a:xfrm>
            <a:off x="588150" y="3349345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23" name="Google Shape;1323;p14"/>
          <p:cNvSpPr/>
          <p:nvPr/>
        </p:nvSpPr>
        <p:spPr>
          <a:xfrm>
            <a:off x="699528" y="3118548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24" name="Google Shape;1324;p14"/>
          <p:cNvSpPr/>
          <p:nvPr/>
        </p:nvSpPr>
        <p:spPr>
          <a:xfrm>
            <a:off x="540636" y="3175849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25" name="Google Shape;1325;p14"/>
          <p:cNvSpPr/>
          <p:nvPr/>
        </p:nvSpPr>
        <p:spPr>
          <a:xfrm>
            <a:off x="723779" y="3423497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26" name="Google Shape;1326;p14"/>
          <p:cNvSpPr/>
          <p:nvPr/>
        </p:nvSpPr>
        <p:spPr>
          <a:xfrm>
            <a:off x="874667" y="3230577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27" name="Google Shape;1327;p14"/>
          <p:cNvSpPr/>
          <p:nvPr/>
        </p:nvSpPr>
        <p:spPr>
          <a:xfrm>
            <a:off x="723779" y="3349342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28" name="Google Shape;1328;p14"/>
          <p:cNvSpPr/>
          <p:nvPr/>
        </p:nvSpPr>
        <p:spPr>
          <a:xfrm>
            <a:off x="799759" y="3389379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29" name="Google Shape;1329;p14"/>
          <p:cNvSpPr/>
          <p:nvPr/>
        </p:nvSpPr>
        <p:spPr>
          <a:xfrm>
            <a:off x="697404" y="3496149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30" name="Google Shape;1330;p14"/>
          <p:cNvSpPr/>
          <p:nvPr/>
        </p:nvSpPr>
        <p:spPr>
          <a:xfrm>
            <a:off x="620122" y="3530267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31" name="Google Shape;1331;p14"/>
          <p:cNvSpPr/>
          <p:nvPr/>
        </p:nvSpPr>
        <p:spPr>
          <a:xfrm>
            <a:off x="770833" y="3389382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32" name="Google Shape;1332;p14"/>
          <p:cNvSpPr/>
          <p:nvPr/>
        </p:nvSpPr>
        <p:spPr>
          <a:xfrm>
            <a:off x="667636" y="3456111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33" name="Google Shape;1333;p14"/>
          <p:cNvSpPr/>
          <p:nvPr/>
        </p:nvSpPr>
        <p:spPr>
          <a:xfrm>
            <a:off x="775496" y="3225314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34" name="Google Shape;1334;p14"/>
          <p:cNvSpPr/>
          <p:nvPr/>
        </p:nvSpPr>
        <p:spPr>
          <a:xfrm>
            <a:off x="620122" y="3282615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35" name="Google Shape;1335;p14"/>
          <p:cNvSpPr/>
          <p:nvPr/>
        </p:nvSpPr>
        <p:spPr>
          <a:xfrm>
            <a:off x="799746" y="3530264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36" name="Google Shape;1336;p14"/>
          <p:cNvSpPr/>
          <p:nvPr/>
        </p:nvSpPr>
        <p:spPr>
          <a:xfrm>
            <a:off x="508625" y="3337347"/>
            <a:ext cx="558431" cy="853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37" name="Google Shape;1337;p14"/>
          <p:cNvSpPr/>
          <p:nvPr/>
        </p:nvSpPr>
        <p:spPr>
          <a:xfrm>
            <a:off x="799746" y="3456108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sp>
        <p:nvSpPr>
          <p:cNvPr id="1338" name="Google Shape;1338;p14"/>
          <p:cNvSpPr/>
          <p:nvPr/>
        </p:nvSpPr>
        <p:spPr>
          <a:xfrm>
            <a:off x="875726" y="3496146"/>
            <a:ext cx="533709" cy="853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noFill/>
                <a:latin typeface="Arial"/>
              </a:rPr>
              <a:t>あ</a:t>
            </a:r>
          </a:p>
        </p:txBody>
      </p:sp>
      <p:pic>
        <p:nvPicPr>
          <p:cNvPr id="1339" name="Google Shape;1339;p14"/>
          <p:cNvPicPr preferRelativeResize="0"/>
          <p:nvPr/>
        </p:nvPicPr>
        <p:blipFill rotWithShape="1">
          <a:blip r:embed="rId3">
            <a:alphaModFix/>
          </a:blip>
          <a:srcRect b="487" l="0" r="0" t="0"/>
          <a:stretch/>
        </p:blipFill>
        <p:spPr>
          <a:xfrm>
            <a:off x="0" y="0"/>
            <a:ext cx="10687050" cy="1507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2181325" y="2181313"/>
            <a:ext cx="15152375" cy="10789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41" name="Google Shape;1341;p14"/>
          <p:cNvGraphicFramePr/>
          <p:nvPr/>
        </p:nvGraphicFramePr>
        <p:xfrm>
          <a:off x="4428100" y="741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{21BF1282-60F3-4DFF-B3C9-99FF117B8E40}</a:tableStyleId>
              </a:tblPr>
              <a:tblGrid>
                <a:gridCol w="975850"/>
                <a:gridCol w="737500"/>
                <a:gridCol w="4545600"/>
              </a:tblGrid>
              <a:tr h="357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成分表（100gあたり）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成分の効果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カリウム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210mg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細胞の浸透圧を調整・体液のpHを保つ・ナトリウムを体外に出しやすくする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カルシウム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出血の予防・骨格を構成・筋肉の興奮性を抑える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ビタミンB2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0.04mg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脂質の代謝を促進・皮膚や粘膜の細胞の再生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ビタミンC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50mg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毛細血管・軟骨などを正常に保つ・日焼の予防・病気への抵抗力を高める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マグネシウム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26mg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酵素の活性化・筋肉の収縮・体温、血圧の調整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ビタミンB1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0.02mg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炭水化物の代謝の促進・神経や筋肉の機能を正常に保つ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6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ナトリウム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6mg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筋肉の収縮・神経の情報伝達・栄養素の吸収、輸送・血圧を調整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カロテン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480μg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200" u="sng">
                          <a:solidFill>
                            <a:srgbClr val="00FF00"/>
                          </a:solidFill>
                          <a:highlight>
                            <a:srgbClr val="3D85C6"/>
                          </a:highlight>
                          <a:latin typeface="MS PMincho"/>
                          <a:ea typeface="MS PMincho"/>
                          <a:cs typeface="MS PMincho"/>
                          <a:sym typeface="MS PMincho"/>
                        </a:rPr>
                        <a:t>動脈硬化、老化の予防・免疫機能の維持</a:t>
                      </a:r>
                      <a:endParaRPr b="1" sz="1200" u="sng">
                        <a:solidFill>
                          <a:srgbClr val="00FF00"/>
                        </a:solidFill>
                        <a:highlight>
                          <a:srgbClr val="3D85C6"/>
                        </a:highlight>
                        <a:latin typeface="MS PMincho"/>
                        <a:ea typeface="MS PMincho"/>
                        <a:cs typeface="MS PMincho"/>
                        <a:sym typeface="MS PMincho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pic>
        <p:nvPicPr>
          <p:cNvPr id="1342" name="Google Shape;134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67796">
            <a:off x="358280" y="12661243"/>
            <a:ext cx="2902669" cy="179006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3" name="Google Shape;1343;p14"/>
          <p:cNvPicPr preferRelativeResize="0"/>
          <p:nvPr/>
        </p:nvPicPr>
        <p:blipFill rotWithShape="1">
          <a:blip r:embed="rId6">
            <a:alphaModFix/>
          </a:blip>
          <a:srcRect b="17992" l="0" r="0" t="0"/>
          <a:stretch/>
        </p:blipFill>
        <p:spPr>
          <a:xfrm rot="419994">
            <a:off x="7706802" y="12254927"/>
            <a:ext cx="2699472" cy="2213849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4" name="Google Shape;1344;p14"/>
          <p:cNvSpPr/>
          <p:nvPr/>
        </p:nvSpPr>
        <p:spPr>
          <a:xfrm rot="-60000">
            <a:off x="272233" y="10932473"/>
            <a:ext cx="3070005" cy="5445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Kaisei Decol"/>
              </a:rPr>
              <a:t>4.現在の沖縄とパパイア</a:t>
            </a:r>
          </a:p>
        </p:txBody>
      </p:sp>
      <p:sp>
        <p:nvSpPr>
          <p:cNvPr id="1345" name="Google Shape;1345;p14"/>
          <p:cNvSpPr/>
          <p:nvPr/>
        </p:nvSpPr>
        <p:spPr>
          <a:xfrm>
            <a:off x="0" y="-12"/>
            <a:ext cx="10609856" cy="8987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オキナワノパパイア</a:t>
            </a:r>
          </a:p>
        </p:txBody>
      </p:sp>
      <p:sp>
        <p:nvSpPr>
          <p:cNvPr id="1346" name="Google Shape;1346;p14"/>
          <p:cNvSpPr/>
          <p:nvPr/>
        </p:nvSpPr>
        <p:spPr>
          <a:xfrm>
            <a:off x="118875" y="2237898"/>
            <a:ext cx="3376723" cy="3739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lgDash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AB40"/>
                    </a:gs>
                    <a:gs pos="19000">
                      <a:srgbClr val="FF0000"/>
                    </a:gs>
                    <a:gs pos="34000">
                      <a:srgbClr val="FFFF00"/>
                    </a:gs>
                    <a:gs pos="51000">
                      <a:srgbClr val="00FF00"/>
                    </a:gs>
                    <a:gs pos="64000">
                      <a:srgbClr val="3AB93A"/>
                    </a:gs>
                    <a:gs pos="87000">
                      <a:srgbClr val="4A86E8"/>
                    </a:gs>
                    <a:gs pos="100000">
                      <a:srgbClr val="9900FF"/>
                    </a:gs>
                  </a:gsLst>
                  <a:lin ang="0" scaled="0"/>
                </a:gradFill>
                <a:latin typeface="Dela Gothic One"/>
              </a:rPr>
              <a:t>1.”パパイア”とは?</a:t>
            </a:r>
          </a:p>
        </p:txBody>
      </p:sp>
      <p:sp>
        <p:nvSpPr>
          <p:cNvPr id="1347" name="Google Shape;1347;p14"/>
          <p:cNvSpPr/>
          <p:nvPr/>
        </p:nvSpPr>
        <p:spPr>
          <a:xfrm>
            <a:off x="118874" y="2658850"/>
            <a:ext cx="6574623" cy="8714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植物界・アブラナ目・パパイア科・パパイア属の植物。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食用、観賞用など、様々な用途で育てられる。</a:t>
            </a:r>
            <a:b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</a:br>
            <a:r>
              <a:rPr b="0" i="0">
                <a:ln>
                  <a:noFill/>
                </a:ln>
                <a:gradFill>
                  <a:gsLst>
                    <a:gs pos="0">
                      <a:srgbClr val="00D2E9"/>
                    </a:gs>
                    <a:gs pos="100000">
                      <a:srgbClr val="045962"/>
                    </a:gs>
                  </a:gsLst>
                  <a:lin ang="5400012" scaled="0"/>
                </a:gradFill>
                <a:latin typeface="Train One"/>
              </a:rPr>
              <a:t>消化酵素が最も多い果物（野菜）だと言われている</a:t>
            </a:r>
          </a:p>
        </p:txBody>
      </p:sp>
      <p:sp>
        <p:nvSpPr>
          <p:cNvPr id="1348" name="Google Shape;1348;p14"/>
          <p:cNvSpPr/>
          <p:nvPr/>
        </p:nvSpPr>
        <p:spPr>
          <a:xfrm>
            <a:off x="0" y="3719863"/>
            <a:ext cx="5255985" cy="3261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E6B8AF"/>
                    </a:gs>
                    <a:gs pos="11000">
                      <a:srgbClr val="F4CCCC"/>
                    </a:gs>
                    <a:gs pos="25000">
                      <a:srgbClr val="FCE5CD"/>
                    </a:gs>
                    <a:gs pos="39000">
                      <a:srgbClr val="FFF2CC"/>
                    </a:gs>
                    <a:gs pos="52999">
                      <a:srgbClr val="D9EAD3"/>
                    </a:gs>
                    <a:gs pos="67000">
                      <a:srgbClr val="C9DAF8"/>
                    </a:gs>
                    <a:gs pos="79000">
                      <a:srgbClr val="CFE2F3"/>
                    </a:gs>
                    <a:gs pos="90000">
                      <a:srgbClr val="D9D2E9"/>
                    </a:gs>
                    <a:gs pos="100000">
                      <a:srgbClr val="EAD1DC"/>
                    </a:gs>
                  </a:gsLst>
                  <a:lin ang="5400700" scaled="0"/>
                </a:gradFill>
                <a:latin typeface="MS PMincho"/>
              </a:rPr>
              <a:t>2.日本と沖縄でのパパイアの違い</a:t>
            </a:r>
          </a:p>
        </p:txBody>
      </p:sp>
      <p:sp>
        <p:nvSpPr>
          <p:cNvPr id="1349" name="Google Shape;1349;p14"/>
          <p:cNvSpPr/>
          <p:nvPr/>
        </p:nvSpPr>
        <p:spPr>
          <a:xfrm>
            <a:off x="78725" y="4235650"/>
            <a:ext cx="10452392" cy="12185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パパイアは熟れると実が黄色くなる。日本では主にその実の種を取り除いて食べたり、細く切って乾燥させてドラ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イフルーツにしたりする。その一方で沖縄では、完熟する前のパパイヤ（青パパイア）が主に食べられている。青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パパイアは野菜としてサラダや野菜炒めに調理して食べられる。青パパイヤにはパパインという酵素が含まれて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おり、消化を助ける働きがある。ほかにも澱粉などの栄養が多く含まれているので、第二次世界大戦のときには</a:t>
            </a:r>
            <a:b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</a:br>
            <a:r>
              <a:rPr b="0" i="0">
                <a:ln>
                  <a:noFill/>
                </a:ln>
                <a:solidFill>
                  <a:srgbClr val="FF00FF"/>
                </a:solidFill>
                <a:latin typeface="Georgia"/>
              </a:rPr>
              <a:t>生き延びるために実だけでなく根も食べられていた。</a:t>
            </a:r>
          </a:p>
        </p:txBody>
      </p:sp>
      <p:sp>
        <p:nvSpPr>
          <p:cNvPr id="1350" name="Google Shape;1350;p14"/>
          <p:cNvSpPr/>
          <p:nvPr/>
        </p:nvSpPr>
        <p:spPr>
          <a:xfrm>
            <a:off x="8522472" y="1986175"/>
            <a:ext cx="2169530" cy="4310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AB40"/>
                </a:solidFill>
                <a:latin typeface="Arial"/>
              </a:rPr>
              <a:t>2-8(24)谷本脩</a:t>
            </a:r>
          </a:p>
        </p:txBody>
      </p:sp>
      <p:sp>
        <p:nvSpPr>
          <p:cNvPr id="1351" name="Google Shape;1351;p14"/>
          <p:cNvSpPr/>
          <p:nvPr/>
        </p:nvSpPr>
        <p:spPr>
          <a:xfrm>
            <a:off x="571839" y="8377550"/>
            <a:ext cx="3566009" cy="19332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パパイアには以下の成分が含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まれており、それぞれの成分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は様々な効果をもたらす。（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成分表は日本食品標準成分表</a:t>
            </a:r>
            <a:b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</a:br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mpart One"/>
              </a:rPr>
              <a:t>、効果は厚生労働省より作成）</a:t>
            </a:r>
          </a:p>
        </p:txBody>
      </p:sp>
      <p:sp>
        <p:nvSpPr>
          <p:cNvPr id="1352" name="Google Shape;1352;p14"/>
          <p:cNvSpPr/>
          <p:nvPr/>
        </p:nvSpPr>
        <p:spPr>
          <a:xfrm rot="119997">
            <a:off x="537751" y="7748786"/>
            <a:ext cx="2998350" cy="3598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AB4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7D2"/>
                    </a:gs>
                    <a:gs pos="100000">
                      <a:srgbClr val="0931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3.パパイアの成分</a:t>
            </a:r>
          </a:p>
        </p:txBody>
      </p:sp>
      <p:sp>
        <p:nvSpPr>
          <p:cNvPr id="1353" name="Google Shape;1353;p14"/>
          <p:cNvSpPr/>
          <p:nvPr/>
        </p:nvSpPr>
        <p:spPr>
          <a:xfrm>
            <a:off x="118875" y="14445252"/>
            <a:ext cx="2447989" cy="1903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民家に生えているパパイア</a:t>
            </a:r>
          </a:p>
        </p:txBody>
      </p:sp>
      <p:sp>
        <p:nvSpPr>
          <p:cNvPr id="1354" name="Google Shape;1354;p14"/>
          <p:cNvSpPr/>
          <p:nvPr/>
        </p:nvSpPr>
        <p:spPr>
          <a:xfrm>
            <a:off x="8278494" y="14352338"/>
            <a:ext cx="2331360" cy="4315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沖縄天ぷら盛り合わせ定食</a:t>
            </a:r>
            <a:b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</a:br>
            <a:r>
              <a:rPr b="1" i="0">
                <a:ln cap="flat" cmpd="sng" w="952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（美ら海キッチンぱぱいや）</a:t>
            </a:r>
          </a:p>
        </p:txBody>
      </p:sp>
      <p:pic>
        <p:nvPicPr>
          <p:cNvPr id="1355" name="Google Shape;135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51966" y="2611858"/>
            <a:ext cx="1440027" cy="1440027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6" name="Google Shape;135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1938" y="2669138"/>
            <a:ext cx="1440025" cy="144002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7" name="Google Shape;135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1987" y="2669174"/>
            <a:ext cx="1440000" cy="1440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8" name="Google Shape;135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300000">
            <a:off x="4898563" y="12826596"/>
            <a:ext cx="2367076" cy="1402458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9" name="Google Shape;1359;p14"/>
          <p:cNvSpPr/>
          <p:nvPr/>
        </p:nvSpPr>
        <p:spPr>
          <a:xfrm>
            <a:off x="5023499" y="14329550"/>
            <a:ext cx="1670010" cy="4771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パパイヤイリチー</a:t>
            </a:r>
            <a:b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（パパイヤ炒め）</a:t>
            </a:r>
          </a:p>
        </p:txBody>
      </p:sp>
      <p:pic>
        <p:nvPicPr>
          <p:cNvPr id="1360" name="Google Shape;136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863" y="5643861"/>
            <a:ext cx="2448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52401" y="5643838"/>
            <a:ext cx="2089549" cy="17569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152400">
              <a:srgbClr val="000000"/>
            </a:outerShdw>
          </a:effectLst>
        </p:spPr>
      </p:pic>
      <p:pic>
        <p:nvPicPr>
          <p:cNvPr id="1362" name="Google Shape;136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11964" y="5580725"/>
            <a:ext cx="2754000" cy="183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pic>
        <p:nvPicPr>
          <p:cNvPr id="1363" name="Google Shape;1363;p14"/>
          <p:cNvPicPr preferRelativeResize="0"/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4380738" y="7358388"/>
            <a:ext cx="6353675" cy="4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4"/>
          <p:cNvSpPr/>
          <p:nvPr/>
        </p:nvSpPr>
        <p:spPr>
          <a:xfrm>
            <a:off x="267725" y="11507525"/>
            <a:ext cx="9482996" cy="1218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１８世紀（江戸時代）に中国や台湾から沖縄に入ってきたといわれている。以降、民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でパパイアが栽培されていたり、パパイアが多くの家庭・店舗で食べられていたりし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てきた。現在ではパパイア料理がアレンジされ、お店ではSNS映えを意識した料理</a:t>
            </a:r>
            <a:b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</a:br>
            <a:r>
              <a:rPr b="0" i="0">
                <a:ln>
                  <a:noFill/>
                </a:ln>
                <a:solidFill>
                  <a:srgbClr val="FFAB40"/>
                </a:solidFill>
                <a:latin typeface="Arial"/>
              </a:rPr>
              <a:t>も多く提供されている。</a:t>
            </a: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